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9" r:id="rId1"/>
  </p:sldMasterIdLst>
  <p:notesMasterIdLst>
    <p:notesMasterId r:id="rId27"/>
  </p:notesMasterIdLst>
  <p:handoutMasterIdLst>
    <p:handoutMasterId r:id="rId28"/>
  </p:handoutMasterIdLst>
  <p:sldIdLst>
    <p:sldId id="302" r:id="rId2"/>
    <p:sldId id="303" r:id="rId3"/>
    <p:sldId id="304" r:id="rId4"/>
    <p:sldId id="305" r:id="rId5"/>
    <p:sldId id="306" r:id="rId6"/>
    <p:sldId id="464" r:id="rId7"/>
    <p:sldId id="307" r:id="rId8"/>
    <p:sldId id="326" r:id="rId9"/>
    <p:sldId id="309" r:id="rId10"/>
    <p:sldId id="310" r:id="rId11"/>
    <p:sldId id="311" r:id="rId12"/>
    <p:sldId id="312" r:id="rId13"/>
    <p:sldId id="313" r:id="rId14"/>
    <p:sldId id="314" r:id="rId15"/>
    <p:sldId id="315" r:id="rId16"/>
    <p:sldId id="316" r:id="rId17"/>
    <p:sldId id="317" r:id="rId18"/>
    <p:sldId id="318" r:id="rId19"/>
    <p:sldId id="319" r:id="rId20"/>
    <p:sldId id="320" r:id="rId21"/>
    <p:sldId id="321" r:id="rId22"/>
    <p:sldId id="322" r:id="rId23"/>
    <p:sldId id="323" r:id="rId24"/>
    <p:sldId id="324" r:id="rId25"/>
    <p:sldId id="325" r:id="rId26"/>
  </p:sldIdLst>
  <p:sldSz cx="9144000" cy="5143500" type="screen16x9"/>
  <p:notesSz cx="6797675" cy="9926638"/>
  <p:defaultTextStyle>
    <a:defPPr>
      <a:defRPr lang="fr-FR"/>
    </a:defPPr>
    <a:lvl1pPr algn="l" defTabSz="457200"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31">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8C31"/>
    <a:srgbClr val="252E44"/>
    <a:srgbClr val="C43771"/>
    <a:srgbClr val="0497AA"/>
    <a:srgbClr val="71B34D"/>
    <a:srgbClr val="E88D23"/>
    <a:srgbClr val="195D8A"/>
    <a:srgbClr val="38A250"/>
    <a:srgbClr val="009E9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530"/>
    <p:restoredTop sz="88435" autoAdjust="0"/>
  </p:normalViewPr>
  <p:slideViewPr>
    <p:cSldViewPr snapToGrid="0" snapToObjects="1" showGuides="1">
      <p:cViewPr varScale="1">
        <p:scale>
          <a:sx n="144" d="100"/>
          <a:sy n="144" d="100"/>
        </p:scale>
        <p:origin x="280" y="192"/>
      </p:cViewPr>
      <p:guideLst>
        <p:guide orient="horz" pos="31"/>
        <p:guide/>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813" cy="4968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anose="020B0600070205080204" pitchFamily="34" charset="-128"/>
                <a:cs typeface="+mn-cs"/>
              </a:defRPr>
            </a:lvl1pPr>
          </a:lstStyle>
          <a:p>
            <a:pPr>
              <a:defRPr/>
            </a:pPr>
            <a:endParaRPr lang="fr-FR"/>
          </a:p>
        </p:txBody>
      </p:sp>
      <p:sp>
        <p:nvSpPr>
          <p:cNvPr id="3" name="Espace réservé de la date 2"/>
          <p:cNvSpPr>
            <a:spLocks noGrp="1"/>
          </p:cNvSpPr>
          <p:nvPr>
            <p:ph type="dt" sz="quarter" idx="1"/>
          </p:nvPr>
        </p:nvSpPr>
        <p:spPr>
          <a:xfrm>
            <a:off x="3851275" y="0"/>
            <a:ext cx="2944813"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defRPr>
            </a:lvl1pPr>
          </a:lstStyle>
          <a:p>
            <a:pPr>
              <a:defRPr/>
            </a:pPr>
            <a:fld id="{93426C0D-44AE-974F-8861-34C17AD25848}" type="datetime1">
              <a:rPr lang="fr-FR"/>
              <a:pPr>
                <a:defRPr/>
              </a:pPr>
              <a:t>26/02/2022</a:t>
            </a:fld>
            <a:endParaRPr lang="fr-FR"/>
          </a:p>
        </p:txBody>
      </p:sp>
      <p:sp>
        <p:nvSpPr>
          <p:cNvPr id="4" name="Espace réservé du pied de page 3"/>
          <p:cNvSpPr>
            <a:spLocks noGrp="1"/>
          </p:cNvSpPr>
          <p:nvPr>
            <p:ph type="ftr" sz="quarter" idx="2"/>
          </p:nvPr>
        </p:nvSpPr>
        <p:spPr>
          <a:xfrm>
            <a:off x="0" y="9428163"/>
            <a:ext cx="2944813" cy="4968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anose="020B0600070205080204" pitchFamily="34" charset="-128"/>
                <a:cs typeface="+mn-cs"/>
              </a:defRPr>
            </a:lvl1pPr>
          </a:lstStyle>
          <a:p>
            <a:pPr>
              <a:defRPr/>
            </a:pPr>
            <a:endParaRPr lang="fr-FR"/>
          </a:p>
        </p:txBody>
      </p:sp>
      <p:sp>
        <p:nvSpPr>
          <p:cNvPr id="5" name="Espace réservé du numéro de diapositive 4"/>
          <p:cNvSpPr>
            <a:spLocks noGrp="1"/>
          </p:cNvSpPr>
          <p:nvPr>
            <p:ph type="sldNum" sz="quarter" idx="3"/>
          </p:nvPr>
        </p:nvSpPr>
        <p:spPr>
          <a:xfrm>
            <a:off x="3851275" y="9428163"/>
            <a:ext cx="2944813"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defRPr>
            </a:lvl1pPr>
          </a:lstStyle>
          <a:p>
            <a:pPr>
              <a:defRPr/>
            </a:pPr>
            <a:fld id="{6F84C0FE-D37E-214C-92A2-A25F18B2EC3C}" type="slidenum">
              <a:rPr lang="fr-FR"/>
              <a:pPr>
                <a:defRPr/>
              </a:pPr>
              <a:t>‹N°›</a:t>
            </a:fld>
            <a:endParaRPr lang="fr-FR"/>
          </a:p>
        </p:txBody>
      </p:sp>
    </p:spTree>
    <p:extLst>
      <p:ext uri="{BB962C8B-B14F-4D97-AF65-F5344CB8AC3E}">
        <p14:creationId xmlns:p14="http://schemas.microsoft.com/office/powerpoint/2010/main" val="31574800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813" cy="4968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anose="020B0600070205080204" pitchFamily="34" charset="-128"/>
                <a:cs typeface="+mn-cs"/>
              </a:defRPr>
            </a:lvl1pPr>
          </a:lstStyle>
          <a:p>
            <a:pPr>
              <a:defRPr/>
            </a:pPr>
            <a:endParaRPr lang="fr-FR"/>
          </a:p>
        </p:txBody>
      </p:sp>
      <p:sp>
        <p:nvSpPr>
          <p:cNvPr id="3" name="Espace réservé de la date 2"/>
          <p:cNvSpPr>
            <a:spLocks noGrp="1"/>
          </p:cNvSpPr>
          <p:nvPr>
            <p:ph type="dt" idx="1"/>
          </p:nvPr>
        </p:nvSpPr>
        <p:spPr>
          <a:xfrm>
            <a:off x="3851275" y="0"/>
            <a:ext cx="2944813"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defRPr>
            </a:lvl1pPr>
          </a:lstStyle>
          <a:p>
            <a:pPr>
              <a:defRPr/>
            </a:pPr>
            <a:fld id="{9A605DE1-164E-8741-87A1-5E1EDB3BCECF}" type="datetime1">
              <a:rPr lang="fr-FR"/>
              <a:pPr>
                <a:defRPr/>
              </a:pPr>
              <a:t>26/02/2022</a:t>
            </a:fld>
            <a:endParaRPr lang="fr-FR"/>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fr-FR" noProof="0"/>
          </a:p>
        </p:txBody>
      </p:sp>
      <p:sp>
        <p:nvSpPr>
          <p:cNvPr id="5" name="Espace réservé des commentaires 4"/>
          <p:cNvSpPr>
            <a:spLocks noGrp="1"/>
          </p:cNvSpPr>
          <p:nvPr>
            <p:ph type="body" sz="quarter" idx="3"/>
          </p:nvPr>
        </p:nvSpPr>
        <p:spPr>
          <a:xfrm>
            <a:off x="681038" y="4714875"/>
            <a:ext cx="5435600" cy="4467225"/>
          </a:xfrm>
          <a:prstGeom prst="rect">
            <a:avLst/>
          </a:prstGeom>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9428163"/>
            <a:ext cx="2944813" cy="4968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anose="020B0600070205080204" pitchFamily="34" charset="-128"/>
                <a:cs typeface="+mn-cs"/>
              </a:defRPr>
            </a:lvl1pPr>
          </a:lstStyle>
          <a:p>
            <a:pPr>
              <a:defRPr/>
            </a:pPr>
            <a:endParaRPr lang="fr-FR"/>
          </a:p>
        </p:txBody>
      </p:sp>
      <p:sp>
        <p:nvSpPr>
          <p:cNvPr id="7" name="Espace réservé du numéro de diapositive 6"/>
          <p:cNvSpPr>
            <a:spLocks noGrp="1"/>
          </p:cNvSpPr>
          <p:nvPr>
            <p:ph type="sldNum" sz="quarter" idx="5"/>
          </p:nvPr>
        </p:nvSpPr>
        <p:spPr>
          <a:xfrm>
            <a:off x="3851275" y="9428163"/>
            <a:ext cx="2944813"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defRPr>
            </a:lvl1pPr>
          </a:lstStyle>
          <a:p>
            <a:pPr>
              <a:defRPr/>
            </a:pPr>
            <a:fld id="{782D6841-3136-674E-B1E2-022F8269EDC0}" type="slidenum">
              <a:rPr lang="fr-FR"/>
              <a:pPr>
                <a:defRPr/>
              </a:pPr>
              <a:t>‹N°›</a:t>
            </a:fld>
            <a:endParaRPr lang="fr-FR"/>
          </a:p>
        </p:txBody>
      </p:sp>
    </p:spTree>
    <p:extLst>
      <p:ext uri="{BB962C8B-B14F-4D97-AF65-F5344CB8AC3E}">
        <p14:creationId xmlns:p14="http://schemas.microsoft.com/office/powerpoint/2010/main" val="363819992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18427910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ln/>
        </p:spPr>
      </p:sp>
      <p:sp>
        <p:nvSpPr>
          <p:cNvPr id="337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1097151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ln/>
        </p:spPr>
      </p:sp>
      <p:sp>
        <p:nvSpPr>
          <p:cNvPr id="3584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8692883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ln/>
        </p:spPr>
      </p:sp>
      <p:sp>
        <p:nvSpPr>
          <p:cNvPr id="378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19804677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ln/>
        </p:spPr>
      </p:sp>
      <p:sp>
        <p:nvSpPr>
          <p:cNvPr id="399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1600776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ln/>
        </p:spPr>
      </p:sp>
      <p:sp>
        <p:nvSpPr>
          <p:cNvPr id="419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6524811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a:ln/>
        </p:spPr>
      </p:sp>
      <p:sp>
        <p:nvSpPr>
          <p:cNvPr id="4403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9910929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ChangeArrowheads="1" noTextEdit="1"/>
          </p:cNvSpPr>
          <p:nvPr>
            <p:ph type="sldImg"/>
          </p:nvPr>
        </p:nvSpPr>
        <p:spPr>
          <a:ln/>
        </p:spPr>
      </p:sp>
      <p:sp>
        <p:nvSpPr>
          <p:cNvPr id="460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4814874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a:ln/>
        </p:spPr>
      </p:sp>
      <p:sp>
        <p:nvSpPr>
          <p:cNvPr id="4813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7486133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ln/>
        </p:spPr>
      </p:sp>
      <p:sp>
        <p:nvSpPr>
          <p:cNvPr id="501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10084333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a:ln/>
        </p:spPr>
      </p:sp>
      <p:sp>
        <p:nvSpPr>
          <p:cNvPr id="5222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1147201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11119963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ChangeArrowheads="1" noTextEdit="1"/>
          </p:cNvSpPr>
          <p:nvPr>
            <p:ph type="sldImg"/>
          </p:nvPr>
        </p:nvSpPr>
        <p:spPr>
          <a:ln/>
        </p:spPr>
      </p:sp>
      <p:sp>
        <p:nvSpPr>
          <p:cNvPr id="542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15304086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ChangeArrowheads="1" noTextEdit="1"/>
          </p:cNvSpPr>
          <p:nvPr>
            <p:ph type="sldImg"/>
          </p:nvPr>
        </p:nvSpPr>
        <p:spPr>
          <a:ln/>
        </p:spPr>
      </p:sp>
      <p:sp>
        <p:nvSpPr>
          <p:cNvPr id="5632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9283441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a:ln/>
        </p:spPr>
      </p:sp>
      <p:sp>
        <p:nvSpPr>
          <p:cNvPr id="5837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20213052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a:ln/>
        </p:spPr>
      </p:sp>
      <p:sp>
        <p:nvSpPr>
          <p:cNvPr id="6041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3623153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Rot="1" noChangeAspect="1" noChangeArrowheads="1" noTextEdit="1"/>
          </p:cNvSpPr>
          <p:nvPr>
            <p:ph type="sldImg"/>
          </p:nvPr>
        </p:nvSpPr>
        <p:spPr>
          <a:ln/>
        </p:spPr>
      </p:sp>
      <p:sp>
        <p:nvSpPr>
          <p:cNvPr id="6246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1422902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Rot="1" noChangeAspect="1" noChangeArrowheads="1" noTextEdit="1"/>
          </p:cNvSpPr>
          <p:nvPr>
            <p:ph type="sldImg"/>
          </p:nvPr>
        </p:nvSpPr>
        <p:spPr>
          <a:ln/>
        </p:spPr>
      </p:sp>
      <p:sp>
        <p:nvSpPr>
          <p:cNvPr id="6451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500765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1101760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1876886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1464693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a:extLst>
              <a:ext uri="{FF2B5EF4-FFF2-40B4-BE49-F238E27FC236}">
                <a16:creationId xmlns:a16="http://schemas.microsoft.com/office/drawing/2014/main" id="{049C1851-A353-2642-8E58-2601263DED01}"/>
              </a:ext>
            </a:extLst>
          </p:cNvPr>
          <p:cNvSpPr>
            <a:spLocks noGrp="1" noRot="1" noChangeAspect="1" noChangeArrowheads="1" noTextEdit="1"/>
          </p:cNvSpPr>
          <p:nvPr>
            <p:ph type="sldImg"/>
          </p:nvPr>
        </p:nvSpPr>
        <p:spPr>
          <a:ln/>
        </p:spPr>
      </p:sp>
      <p:sp>
        <p:nvSpPr>
          <p:cNvPr id="19458" name="Rectangle 3">
            <a:extLst>
              <a:ext uri="{FF2B5EF4-FFF2-40B4-BE49-F238E27FC236}">
                <a16:creationId xmlns:a16="http://schemas.microsoft.com/office/drawing/2014/main" id="{C4786836-2CDD-A640-8C9D-ACE1C00F13B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461212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2765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489982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ln/>
        </p:spPr>
      </p:sp>
      <p:sp>
        <p:nvSpPr>
          <p:cNvPr id="2969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7112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p>
        </p:txBody>
      </p:sp>
    </p:spTree>
    <p:extLst>
      <p:ext uri="{BB962C8B-B14F-4D97-AF65-F5344CB8AC3E}">
        <p14:creationId xmlns:p14="http://schemas.microsoft.com/office/powerpoint/2010/main" val="16177191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pic>
        <p:nvPicPr>
          <p:cNvPr id="4" name="Image 1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73451" y="756047"/>
            <a:ext cx="3197098" cy="1104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4"/>
          <p:cNvSpPr/>
          <p:nvPr userDrawn="1"/>
        </p:nvSpPr>
        <p:spPr>
          <a:xfrm>
            <a:off x="317500" y="61913"/>
            <a:ext cx="1531938" cy="42029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2" name="Titre 1"/>
          <p:cNvSpPr>
            <a:spLocks noGrp="1"/>
          </p:cNvSpPr>
          <p:nvPr>
            <p:ph type="ctrTitle"/>
          </p:nvPr>
        </p:nvSpPr>
        <p:spPr>
          <a:xfrm>
            <a:off x="685800" y="1762343"/>
            <a:ext cx="7772400" cy="2184110"/>
          </a:xfrm>
          <a:prstGeom prst="rect">
            <a:avLst/>
          </a:prstGeom>
        </p:spPr>
        <p:txBody>
          <a:bodyPr anchor="ctr"/>
          <a:lstStyle>
            <a:lvl1pPr algn="ctr">
              <a:defRPr sz="4000">
                <a:solidFill>
                  <a:srgbClr val="252E44"/>
                </a:solidFill>
              </a:defRPr>
            </a:lvl1pPr>
          </a:lstStyle>
          <a:p>
            <a:r>
              <a:rPr lang="fr-FR"/>
              <a:t>Modifiez le style du titre</a:t>
            </a:r>
            <a:endParaRPr lang="fr-FR" dirty="0"/>
          </a:p>
        </p:txBody>
      </p:sp>
      <p:sp>
        <p:nvSpPr>
          <p:cNvPr id="3" name="Sous-titre 2"/>
          <p:cNvSpPr>
            <a:spLocks noGrp="1"/>
          </p:cNvSpPr>
          <p:nvPr>
            <p:ph type="subTitle" idx="1"/>
          </p:nvPr>
        </p:nvSpPr>
        <p:spPr>
          <a:xfrm>
            <a:off x="1371600" y="3946453"/>
            <a:ext cx="6400800" cy="56529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fr-FR" dirty="0"/>
          </a:p>
        </p:txBody>
      </p:sp>
      <p:sp>
        <p:nvSpPr>
          <p:cNvPr id="6" name="Espace réservé du numéro de diapositive 12"/>
          <p:cNvSpPr>
            <a:spLocks noGrp="1"/>
          </p:cNvSpPr>
          <p:nvPr>
            <p:ph type="sldNum" sz="quarter" idx="10"/>
          </p:nvPr>
        </p:nvSpPr>
        <p:spPr/>
        <p:txBody>
          <a:bodyPr/>
          <a:lstStyle>
            <a:lvl1pPr>
              <a:defRPr/>
            </a:lvl1pPr>
          </a:lstStyle>
          <a:p>
            <a:pPr>
              <a:defRPr/>
            </a:pPr>
            <a:fld id="{FFD1EE9B-3B4B-FA4C-A80D-5BB5E5798D7C}" type="slidenum">
              <a:rPr lang="fr-FR"/>
              <a:pPr>
                <a:defRPr/>
              </a:pPr>
              <a:t>‹N°›</a:t>
            </a:fld>
            <a:endParaRPr lang="fr-FR"/>
          </a:p>
        </p:txBody>
      </p:sp>
      <p:sp>
        <p:nvSpPr>
          <p:cNvPr id="7" name="Espace réservé du pied de page 22"/>
          <p:cNvSpPr>
            <a:spLocks noGrp="1"/>
          </p:cNvSpPr>
          <p:nvPr>
            <p:ph type="ftr" sz="quarter" idx="11"/>
          </p:nvPr>
        </p:nvSpPr>
        <p:spPr>
          <a:xfrm>
            <a:off x="1544639" y="128587"/>
            <a:ext cx="6054725" cy="301229"/>
          </a:xfrm>
        </p:spPr>
        <p:txBody>
          <a:bodyPr/>
          <a:lstStyle>
            <a:lvl1pPr algn="ctr">
              <a:defRPr/>
            </a:lvl1pPr>
          </a:lstStyle>
          <a:p>
            <a:pPr>
              <a:defRPr/>
            </a:pPr>
            <a:r>
              <a:rPr lang="fr-FR" dirty="0"/>
              <a:t>Une force pour le territoire</a:t>
            </a:r>
          </a:p>
        </p:txBody>
      </p:sp>
      <p:cxnSp>
        <p:nvCxnSpPr>
          <p:cNvPr id="13" name="Connecteur droit 12"/>
          <p:cNvCxnSpPr>
            <a:stCxn id="2" idx="1"/>
          </p:cNvCxnSpPr>
          <p:nvPr userDrawn="1"/>
        </p:nvCxnSpPr>
        <p:spPr>
          <a:xfrm flipH="1" flipV="1">
            <a:off x="2" y="2850357"/>
            <a:ext cx="685799" cy="4042"/>
          </a:xfrm>
          <a:prstGeom prst="line">
            <a:avLst/>
          </a:prstGeom>
          <a:ln w="12700">
            <a:solidFill>
              <a:srgbClr val="313E56"/>
            </a:solidFill>
            <a:prstDash val="sysDot"/>
            <a:roun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userDrawn="1"/>
        </p:nvCxnSpPr>
        <p:spPr>
          <a:xfrm flipH="1" flipV="1">
            <a:off x="8458201" y="2850357"/>
            <a:ext cx="685799" cy="4042"/>
          </a:xfrm>
          <a:prstGeom prst="line">
            <a:avLst/>
          </a:prstGeom>
          <a:ln w="12700">
            <a:solidFill>
              <a:srgbClr val="313E56"/>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17" name="Rectangle 16"/>
          <p:cNvSpPr/>
          <p:nvPr userDrawn="1"/>
        </p:nvSpPr>
        <p:spPr>
          <a:xfrm>
            <a:off x="-1" y="545902"/>
            <a:ext cx="685801" cy="2647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Tree>
    <p:extLst>
      <p:ext uri="{BB962C8B-B14F-4D97-AF65-F5344CB8AC3E}">
        <p14:creationId xmlns:p14="http://schemas.microsoft.com/office/powerpoint/2010/main" val="1843295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7" name="Rectangle 6"/>
          <p:cNvSpPr/>
          <p:nvPr userDrawn="1"/>
        </p:nvSpPr>
        <p:spPr>
          <a:xfrm>
            <a:off x="-1" y="545902"/>
            <a:ext cx="685801" cy="2647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2" name="Titre 1"/>
          <p:cNvSpPr>
            <a:spLocks noGrp="1"/>
          </p:cNvSpPr>
          <p:nvPr>
            <p:ph type="title"/>
          </p:nvPr>
        </p:nvSpPr>
        <p:spPr>
          <a:xfrm>
            <a:off x="457201" y="516014"/>
            <a:ext cx="3008313" cy="871538"/>
          </a:xfrm>
          <a:prstGeom prst="rect">
            <a:avLst/>
          </a:prstGeom>
        </p:spPr>
        <p:txBody>
          <a:bodyPr anchor="b"/>
          <a:lstStyle>
            <a:lvl1pPr algn="l">
              <a:defRPr sz="2000" b="1"/>
            </a:lvl1pPr>
          </a:lstStyle>
          <a:p>
            <a:r>
              <a:rPr lang="fr-FR"/>
              <a:t>Modifiez le style du titre</a:t>
            </a:r>
            <a:endParaRPr lang="fr-FR" dirty="0"/>
          </a:p>
        </p:txBody>
      </p:sp>
      <p:sp>
        <p:nvSpPr>
          <p:cNvPr id="3" name="Espace réservé du contenu 2"/>
          <p:cNvSpPr>
            <a:spLocks noGrp="1"/>
          </p:cNvSpPr>
          <p:nvPr>
            <p:ph idx="1"/>
          </p:nvPr>
        </p:nvSpPr>
        <p:spPr>
          <a:xfrm>
            <a:off x="3575050" y="516014"/>
            <a:ext cx="5111750" cy="4389835"/>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texte 3"/>
          <p:cNvSpPr>
            <a:spLocks noGrp="1"/>
          </p:cNvSpPr>
          <p:nvPr>
            <p:ph type="body" sz="half" idx="2"/>
          </p:nvPr>
        </p:nvSpPr>
        <p:spPr>
          <a:xfrm>
            <a:off x="457201" y="1387552"/>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6" name="Espace réservé du numéro de diapositive 12"/>
          <p:cNvSpPr>
            <a:spLocks noGrp="1"/>
          </p:cNvSpPr>
          <p:nvPr>
            <p:ph type="sldNum" sz="quarter" idx="11"/>
          </p:nvPr>
        </p:nvSpPr>
        <p:spPr/>
        <p:txBody>
          <a:bodyPr/>
          <a:lstStyle>
            <a:lvl1pPr>
              <a:defRPr/>
            </a:lvl1pPr>
          </a:lstStyle>
          <a:p>
            <a:pPr>
              <a:defRPr/>
            </a:pPr>
            <a:fld id="{101ED241-2EF3-2448-8305-7DDC6310DFD4}" type="slidenum">
              <a:rPr lang="fr-FR"/>
              <a:pPr>
                <a:defRPr/>
              </a:pPr>
              <a:t>‹N°›</a:t>
            </a:fld>
            <a:endParaRPr lang="fr-FR" dirty="0"/>
          </a:p>
        </p:txBody>
      </p:sp>
    </p:spTree>
    <p:extLst>
      <p:ext uri="{BB962C8B-B14F-4D97-AF65-F5344CB8AC3E}">
        <p14:creationId xmlns:p14="http://schemas.microsoft.com/office/powerpoint/2010/main" val="3400363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459581"/>
            <a:ext cx="5486400" cy="3086100"/>
          </a:xfrm>
        </p:spPr>
        <p:txBody>
          <a:bodyPr rtlCol="0">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endParaRPr lang="fr-FR" noProof="0" dirty="0"/>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6" name="Espace réservé du numéro de diapositive 12"/>
          <p:cNvSpPr>
            <a:spLocks noGrp="1"/>
          </p:cNvSpPr>
          <p:nvPr>
            <p:ph type="sldNum" sz="quarter" idx="11"/>
          </p:nvPr>
        </p:nvSpPr>
        <p:spPr/>
        <p:txBody>
          <a:bodyPr/>
          <a:lstStyle>
            <a:lvl1pPr>
              <a:defRPr/>
            </a:lvl1pPr>
          </a:lstStyle>
          <a:p>
            <a:pPr>
              <a:defRPr/>
            </a:pPr>
            <a:fld id="{6B48FF6B-AE4E-AB4B-9894-DA3A29CB252B}" type="slidenum">
              <a:rPr lang="fr-FR"/>
              <a:pPr>
                <a:defRPr/>
              </a:pPr>
              <a:t>‹N°›</a:t>
            </a:fld>
            <a:endParaRPr lang="fr-FR" dirty="0"/>
          </a:p>
        </p:txBody>
      </p:sp>
      <p:sp>
        <p:nvSpPr>
          <p:cNvPr id="7" name="Rectangle 6"/>
          <p:cNvSpPr/>
          <p:nvPr userDrawn="1"/>
        </p:nvSpPr>
        <p:spPr>
          <a:xfrm>
            <a:off x="-1" y="545902"/>
            <a:ext cx="685801" cy="2647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Tree>
    <p:extLst>
      <p:ext uri="{BB962C8B-B14F-4D97-AF65-F5344CB8AC3E}">
        <p14:creationId xmlns:p14="http://schemas.microsoft.com/office/powerpoint/2010/main" val="2027961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re et texte vertical">
    <p:spTree>
      <p:nvGrpSpPr>
        <p:cNvPr id="1" name=""/>
        <p:cNvGrpSpPr/>
        <p:nvPr/>
      </p:nvGrpSpPr>
      <p:grpSpPr>
        <a:xfrm>
          <a:off x="0" y="0"/>
          <a:ext cx="0" cy="0"/>
          <a:chOff x="0" y="0"/>
          <a:chExt cx="0" cy="0"/>
        </a:xfrm>
      </p:grpSpPr>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5" name="Titre 14"/>
          <p:cNvSpPr>
            <a:spLocks noGrp="1"/>
          </p:cNvSpPr>
          <p:nvPr>
            <p:ph type="title"/>
          </p:nvPr>
        </p:nvSpPr>
        <p:spPr/>
        <p:txBody>
          <a:bodyPr/>
          <a:lstStyle/>
          <a:p>
            <a:r>
              <a:rPr lang="fr-FR"/>
              <a:t>Modifiez le style du titre</a:t>
            </a:r>
          </a:p>
        </p:txBody>
      </p:sp>
      <p:sp>
        <p:nvSpPr>
          <p:cNvPr id="4"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5" name="Espace réservé du numéro de diapositive 12"/>
          <p:cNvSpPr>
            <a:spLocks noGrp="1"/>
          </p:cNvSpPr>
          <p:nvPr>
            <p:ph type="sldNum" sz="quarter" idx="11"/>
          </p:nvPr>
        </p:nvSpPr>
        <p:spPr/>
        <p:txBody>
          <a:bodyPr/>
          <a:lstStyle>
            <a:lvl1pPr>
              <a:defRPr/>
            </a:lvl1pPr>
          </a:lstStyle>
          <a:p>
            <a:pPr>
              <a:defRPr/>
            </a:pPr>
            <a:fld id="{3E01F4D6-7F2B-FE4B-9B8A-79743AC18E72}" type="slidenum">
              <a:rPr lang="fr-FR"/>
              <a:pPr>
                <a:defRPr/>
              </a:pPr>
              <a:t>‹N°›</a:t>
            </a:fld>
            <a:endParaRPr lang="fr-FR" dirty="0"/>
          </a:p>
        </p:txBody>
      </p:sp>
    </p:spTree>
    <p:extLst>
      <p:ext uri="{BB962C8B-B14F-4D97-AF65-F5344CB8AC3E}">
        <p14:creationId xmlns:p14="http://schemas.microsoft.com/office/powerpoint/2010/main" val="2757600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re vertical et texte">
    <p:spTree>
      <p:nvGrpSpPr>
        <p:cNvPr id="1" name=""/>
        <p:cNvGrpSpPr/>
        <p:nvPr/>
      </p:nvGrpSpPr>
      <p:grpSpPr>
        <a:xfrm>
          <a:off x="0" y="0"/>
          <a:ext cx="0" cy="0"/>
          <a:chOff x="0" y="0"/>
          <a:chExt cx="0" cy="0"/>
        </a:xfrm>
      </p:grpSpPr>
      <p:sp>
        <p:nvSpPr>
          <p:cNvPr id="6" name="Rectangle 5"/>
          <p:cNvSpPr/>
          <p:nvPr userDrawn="1"/>
        </p:nvSpPr>
        <p:spPr>
          <a:xfrm>
            <a:off x="-1" y="545902"/>
            <a:ext cx="685801" cy="2647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3" name="Espace réservé du texte vertical 2"/>
          <p:cNvSpPr>
            <a:spLocks noGrp="1"/>
          </p:cNvSpPr>
          <p:nvPr>
            <p:ph type="body" orient="vert" idx="1"/>
          </p:nvPr>
        </p:nvSpPr>
        <p:spPr>
          <a:xfrm>
            <a:off x="457200" y="586979"/>
            <a:ext cx="6019800" cy="4388644"/>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20" name="Titre vertical 19"/>
          <p:cNvSpPr>
            <a:spLocks noGrp="1"/>
          </p:cNvSpPr>
          <p:nvPr>
            <p:ph type="title" orient="vert"/>
          </p:nvPr>
        </p:nvSpPr>
        <p:spPr>
          <a:xfrm>
            <a:off x="6647415" y="586979"/>
            <a:ext cx="1827843" cy="4388644"/>
          </a:xfrm>
        </p:spPr>
        <p:txBody>
          <a:bodyPr vert="eaVert"/>
          <a:lstStyle/>
          <a:p>
            <a:r>
              <a:rPr lang="fr-FR"/>
              <a:t>Modifiez le style du titre</a:t>
            </a:r>
            <a:endParaRPr lang="fr-FR" dirty="0"/>
          </a:p>
        </p:txBody>
      </p:sp>
      <p:sp>
        <p:nvSpPr>
          <p:cNvPr id="4"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5" name="Espace réservé du numéro de diapositive 12"/>
          <p:cNvSpPr>
            <a:spLocks noGrp="1"/>
          </p:cNvSpPr>
          <p:nvPr>
            <p:ph type="sldNum" sz="quarter" idx="11"/>
          </p:nvPr>
        </p:nvSpPr>
        <p:spPr/>
        <p:txBody>
          <a:bodyPr/>
          <a:lstStyle>
            <a:lvl1pPr>
              <a:defRPr/>
            </a:lvl1pPr>
          </a:lstStyle>
          <a:p>
            <a:pPr>
              <a:defRPr/>
            </a:pPr>
            <a:fld id="{5DA13332-21D9-6C4F-AB50-7D40A53C185E}" type="slidenum">
              <a:rPr lang="fr-FR"/>
              <a:pPr>
                <a:defRPr/>
              </a:pPr>
              <a:t>‹N°›</a:t>
            </a:fld>
            <a:endParaRPr lang="fr-FR" dirty="0"/>
          </a:p>
        </p:txBody>
      </p:sp>
      <p:cxnSp>
        <p:nvCxnSpPr>
          <p:cNvPr id="7" name="Connecteur droit 6"/>
          <p:cNvCxnSpPr/>
          <p:nvPr userDrawn="1"/>
        </p:nvCxnSpPr>
        <p:spPr>
          <a:xfrm flipV="1">
            <a:off x="8391525" y="337153"/>
            <a:ext cx="0" cy="341710"/>
          </a:xfrm>
          <a:prstGeom prst="line">
            <a:avLst/>
          </a:prstGeom>
          <a:ln w="12700">
            <a:solidFill>
              <a:srgbClr val="313E56"/>
            </a:solidFill>
            <a:prstDash val="sysDot"/>
            <a:rou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87653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4" name="Espace réservé du pied de page 3"/>
          <p:cNvSpPr txBox="1">
            <a:spLocks noGrp="1"/>
          </p:cNvSpPr>
          <p:nvPr/>
        </p:nvSpPr>
        <p:spPr bwMode="auto">
          <a:xfrm>
            <a:off x="3335338" y="869157"/>
            <a:ext cx="4119562" cy="360760"/>
          </a:xfrm>
          <a:prstGeom prst="rect">
            <a:avLst/>
          </a:prstGeom>
          <a:noFill/>
          <a:ln>
            <a:noFill/>
          </a:ln>
        </p:spPr>
        <p:txBody>
          <a:bodyPr lIns="0" tIns="0" rIns="0" bIns="0" anchor="ctr"/>
          <a:lstStyle>
            <a:lvl1pPr marL="342900" indent="-342900">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fr-FR" sz="1000" b="1">
                <a:solidFill>
                  <a:srgbClr val="FFFFFF"/>
                </a:solidFill>
                <a:latin typeface="Verdana" charset="0"/>
                <a:cs typeface="Arial" charset="0"/>
              </a:rPr>
              <a:t>TITRE DE LA PRÉSENTATION</a:t>
            </a:r>
          </a:p>
          <a:p>
            <a:pPr eaLnBrk="1" hangingPunct="1">
              <a:defRPr/>
            </a:pPr>
            <a:r>
              <a:rPr lang="fr-FR" sz="1000" b="1">
                <a:solidFill>
                  <a:srgbClr val="FFFFFF"/>
                </a:solidFill>
                <a:latin typeface="Verdana" charset="0"/>
                <a:cs typeface="Arial" charset="0"/>
              </a:rPr>
              <a:t>&gt; TITRE DE LA PARTIE</a:t>
            </a:r>
          </a:p>
        </p:txBody>
      </p:sp>
      <p:cxnSp>
        <p:nvCxnSpPr>
          <p:cNvPr id="5" name="Connecteur droit 4"/>
          <p:cNvCxnSpPr/>
          <p:nvPr userDrawn="1"/>
        </p:nvCxnSpPr>
        <p:spPr>
          <a:xfrm flipH="1">
            <a:off x="0" y="2850356"/>
            <a:ext cx="9144000" cy="0"/>
          </a:xfrm>
          <a:prstGeom prst="line">
            <a:avLst/>
          </a:prstGeom>
          <a:ln w="12700">
            <a:solidFill>
              <a:srgbClr val="313E56"/>
            </a:solidFill>
            <a:prstDash val="sysDot"/>
            <a:round/>
          </a:ln>
          <a:effectLst/>
        </p:spPr>
        <p:style>
          <a:lnRef idx="2">
            <a:schemeClr val="accent1"/>
          </a:lnRef>
          <a:fillRef idx="0">
            <a:schemeClr val="accent1"/>
          </a:fillRef>
          <a:effectRef idx="1">
            <a:schemeClr val="accent1"/>
          </a:effectRef>
          <a:fontRef idx="minor">
            <a:schemeClr val="tx1"/>
          </a:fontRef>
        </p:style>
      </p:cxnSp>
      <p:pic>
        <p:nvPicPr>
          <p:cNvPr id="6" name="Image 13" descr="LOGO_AMU_RVB.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02330" y="1009651"/>
            <a:ext cx="2339340" cy="80367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Rectangle 6"/>
          <p:cNvSpPr/>
          <p:nvPr userDrawn="1"/>
        </p:nvSpPr>
        <p:spPr>
          <a:xfrm>
            <a:off x="317500" y="61913"/>
            <a:ext cx="1582738" cy="42029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3" name="Espace réservé du texte 2"/>
          <p:cNvSpPr>
            <a:spLocks noGrp="1"/>
          </p:cNvSpPr>
          <p:nvPr>
            <p:ph type="body" idx="1"/>
          </p:nvPr>
        </p:nvSpPr>
        <p:spPr>
          <a:xfrm>
            <a:off x="722313" y="3087144"/>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2" name="Titre 1"/>
          <p:cNvSpPr>
            <a:spLocks noGrp="1"/>
          </p:cNvSpPr>
          <p:nvPr>
            <p:ph type="title"/>
          </p:nvPr>
        </p:nvSpPr>
        <p:spPr>
          <a:xfrm>
            <a:off x="722313" y="2179746"/>
            <a:ext cx="7772400" cy="1354970"/>
          </a:xfrm>
          <a:prstGeom prst="rect">
            <a:avLst/>
          </a:prstGeom>
        </p:spPr>
        <p:txBody>
          <a:bodyPr>
            <a:normAutofit/>
          </a:bodyPr>
          <a:lstStyle>
            <a:lvl1pPr algn="ctr">
              <a:defRPr sz="4000" b="1" cap="none"/>
            </a:lvl1pPr>
          </a:lstStyle>
          <a:p>
            <a:r>
              <a:rPr lang="fr-FR"/>
              <a:t>Modifiez le style du titre</a:t>
            </a:r>
            <a:endParaRPr lang="fr-FR" dirty="0"/>
          </a:p>
        </p:txBody>
      </p:sp>
      <p:sp>
        <p:nvSpPr>
          <p:cNvPr id="8" name="Espace réservé du pied de page 14"/>
          <p:cNvSpPr>
            <a:spLocks noGrp="1"/>
          </p:cNvSpPr>
          <p:nvPr>
            <p:ph type="ftr" sz="quarter" idx="10"/>
          </p:nvPr>
        </p:nvSpPr>
        <p:spPr>
          <a:xfrm>
            <a:off x="1738314" y="127398"/>
            <a:ext cx="5667375" cy="301228"/>
          </a:xfrm>
        </p:spPr>
        <p:txBody>
          <a:bodyPr/>
          <a:lstStyle>
            <a:lvl1pPr algn="ctr">
              <a:defRPr/>
            </a:lvl1pPr>
          </a:lstStyle>
          <a:p>
            <a:pPr>
              <a:defRPr/>
            </a:pPr>
            <a:r>
              <a:rPr lang="fr-FR"/>
              <a:t>Une force pour le territoire</a:t>
            </a:r>
            <a:endParaRPr lang="fr-FR" dirty="0"/>
          </a:p>
        </p:txBody>
      </p:sp>
      <p:sp>
        <p:nvSpPr>
          <p:cNvPr id="9" name="Espace réservé du numéro de diapositive 15"/>
          <p:cNvSpPr>
            <a:spLocks noGrp="1"/>
          </p:cNvSpPr>
          <p:nvPr>
            <p:ph type="sldNum" sz="quarter" idx="11"/>
          </p:nvPr>
        </p:nvSpPr>
        <p:spPr/>
        <p:txBody>
          <a:bodyPr/>
          <a:lstStyle>
            <a:lvl1pPr>
              <a:defRPr/>
            </a:lvl1pPr>
          </a:lstStyle>
          <a:p>
            <a:pPr>
              <a:defRPr/>
            </a:pPr>
            <a:fld id="{721F9160-95F5-3A43-8F66-4DB16E9435EB}" type="slidenum">
              <a:rPr lang="fr-FR"/>
              <a:pPr>
                <a:defRPr/>
              </a:pPr>
              <a:t>‹N°›</a:t>
            </a:fld>
            <a:endParaRPr lang="fr-FR" dirty="0"/>
          </a:p>
        </p:txBody>
      </p:sp>
      <p:sp>
        <p:nvSpPr>
          <p:cNvPr id="12" name="Rectangle 11"/>
          <p:cNvSpPr/>
          <p:nvPr userDrawn="1"/>
        </p:nvSpPr>
        <p:spPr>
          <a:xfrm>
            <a:off x="-1" y="545902"/>
            <a:ext cx="685801" cy="2647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Tree>
    <p:extLst>
      <p:ext uri="{BB962C8B-B14F-4D97-AF65-F5344CB8AC3E}">
        <p14:creationId xmlns:p14="http://schemas.microsoft.com/office/powerpoint/2010/main" val="1053499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13" name="Titre 12"/>
          <p:cNvSpPr>
            <a:spLocks noGrp="1"/>
          </p:cNvSpPr>
          <p:nvPr>
            <p:ph type="title"/>
          </p:nvPr>
        </p:nvSpPr>
        <p:spPr/>
        <p:txBody>
          <a:bodyPr/>
          <a:lstStyle/>
          <a:p>
            <a:r>
              <a:rPr lang="fr-FR"/>
              <a:t>Modifiez le style du titre</a:t>
            </a:r>
            <a:endParaRPr lang="fr-FR" dirty="0"/>
          </a:p>
        </p:txBody>
      </p:sp>
      <p:sp>
        <p:nvSpPr>
          <p:cNvPr id="3"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4" name="Espace réservé du numéro de diapositive 12"/>
          <p:cNvSpPr>
            <a:spLocks noGrp="1"/>
          </p:cNvSpPr>
          <p:nvPr>
            <p:ph type="sldNum" sz="quarter" idx="11"/>
          </p:nvPr>
        </p:nvSpPr>
        <p:spPr/>
        <p:txBody>
          <a:bodyPr/>
          <a:lstStyle>
            <a:lvl1pPr>
              <a:defRPr/>
            </a:lvl1pPr>
          </a:lstStyle>
          <a:p>
            <a:pPr>
              <a:defRPr/>
            </a:pPr>
            <a:fld id="{DE0F2CC0-D350-5C4F-A4A1-968702356872}" type="slidenum">
              <a:rPr lang="fr-FR"/>
              <a:pPr>
                <a:defRPr/>
              </a:pPr>
              <a:t>‹N°›</a:t>
            </a:fld>
            <a:endParaRPr lang="fr-FR" dirty="0"/>
          </a:p>
        </p:txBody>
      </p:sp>
    </p:spTree>
    <p:extLst>
      <p:ext uri="{BB962C8B-B14F-4D97-AF65-F5344CB8AC3E}">
        <p14:creationId xmlns:p14="http://schemas.microsoft.com/office/powerpoint/2010/main" val="2062455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3" name="Titre 12"/>
          <p:cNvSpPr>
            <a:spLocks noGrp="1"/>
          </p:cNvSpPr>
          <p:nvPr>
            <p:ph type="title"/>
          </p:nvPr>
        </p:nvSpPr>
        <p:spPr/>
        <p:txBody>
          <a:bodyPr/>
          <a:lstStyle/>
          <a:p>
            <a:r>
              <a:rPr lang="fr-FR"/>
              <a:t>Modifiez le style du titre</a:t>
            </a:r>
          </a:p>
        </p:txBody>
      </p:sp>
      <p:sp>
        <p:nvSpPr>
          <p:cNvPr id="4" name="Espace réservé du pied de page 11"/>
          <p:cNvSpPr>
            <a:spLocks noGrp="1"/>
          </p:cNvSpPr>
          <p:nvPr>
            <p:ph type="ftr" sz="quarter" idx="10"/>
          </p:nvPr>
        </p:nvSpPr>
        <p:spPr/>
        <p:txBody>
          <a:bodyPr/>
          <a:lstStyle>
            <a:lvl1pPr>
              <a:defRPr/>
            </a:lvl1pPr>
          </a:lstStyle>
          <a:p>
            <a:pPr>
              <a:defRPr/>
            </a:pPr>
            <a:r>
              <a:rPr lang="fr-FR" dirty="0"/>
              <a:t>Une force pour le territoire</a:t>
            </a:r>
          </a:p>
        </p:txBody>
      </p:sp>
      <p:sp>
        <p:nvSpPr>
          <p:cNvPr id="5" name="Espace réservé du numéro de diapositive 12"/>
          <p:cNvSpPr>
            <a:spLocks noGrp="1"/>
          </p:cNvSpPr>
          <p:nvPr>
            <p:ph type="sldNum" sz="quarter" idx="11"/>
          </p:nvPr>
        </p:nvSpPr>
        <p:spPr/>
        <p:txBody>
          <a:bodyPr/>
          <a:lstStyle>
            <a:lvl1pPr>
              <a:defRPr/>
            </a:lvl1pPr>
          </a:lstStyle>
          <a:p>
            <a:pPr>
              <a:defRPr/>
            </a:pPr>
            <a:fld id="{1105F73E-D302-7A49-9D49-5CFFB39DEAD8}" type="slidenum">
              <a:rPr lang="fr-FR"/>
              <a:pPr>
                <a:defRPr/>
              </a:pPr>
              <a:t>‹N°›</a:t>
            </a:fld>
            <a:endParaRPr lang="fr-FR" dirty="0"/>
          </a:p>
        </p:txBody>
      </p:sp>
    </p:spTree>
    <p:extLst>
      <p:ext uri="{BB962C8B-B14F-4D97-AF65-F5344CB8AC3E}">
        <p14:creationId xmlns:p14="http://schemas.microsoft.com/office/powerpoint/2010/main" val="3936742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13" name="Titre 12"/>
          <p:cNvSpPr>
            <a:spLocks noGrp="1"/>
          </p:cNvSpPr>
          <p:nvPr>
            <p:ph type="title"/>
          </p:nvPr>
        </p:nvSpPr>
        <p:spPr/>
        <p:txBody>
          <a:bodyPr/>
          <a:lstStyle/>
          <a:p>
            <a:r>
              <a:rPr lang="fr-FR"/>
              <a:t>Modifiez le style du titre</a:t>
            </a:r>
          </a:p>
        </p:txBody>
      </p:sp>
      <p:sp>
        <p:nvSpPr>
          <p:cNvPr id="3"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4" name="Espace réservé du numéro de diapositive 12"/>
          <p:cNvSpPr>
            <a:spLocks noGrp="1"/>
          </p:cNvSpPr>
          <p:nvPr>
            <p:ph type="sldNum" sz="quarter" idx="11"/>
          </p:nvPr>
        </p:nvSpPr>
        <p:spPr/>
        <p:txBody>
          <a:bodyPr/>
          <a:lstStyle>
            <a:lvl1pPr>
              <a:defRPr/>
            </a:lvl1pPr>
          </a:lstStyle>
          <a:p>
            <a:pPr>
              <a:defRPr/>
            </a:pPr>
            <a:fld id="{64907555-CBA5-0047-88BE-4AF3BB82ECE4}" type="slidenum">
              <a:rPr lang="fr-FR"/>
              <a:pPr>
                <a:defRPr/>
              </a:pPr>
              <a:t>‹N°›</a:t>
            </a:fld>
            <a:endParaRPr lang="fr-FR" dirty="0"/>
          </a:p>
        </p:txBody>
      </p:sp>
    </p:spTree>
    <p:extLst>
      <p:ext uri="{BB962C8B-B14F-4D97-AF65-F5344CB8AC3E}">
        <p14:creationId xmlns:p14="http://schemas.microsoft.com/office/powerpoint/2010/main" val="3639521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1" y="1200151"/>
            <a:ext cx="3741969" cy="3394472"/>
          </a:xfrm>
        </p:spPr>
        <p:txBody>
          <a:bodyPr lIns="0" tIns="0" rIns="0" bIns="0">
            <a:noAutofit/>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4648201" y="1200151"/>
            <a:ext cx="3741969" cy="3394472"/>
          </a:xfrm>
        </p:spPr>
        <p:txBody>
          <a:bodyPr lIns="0" rIns="0" bIns="0">
            <a:noAutofit/>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6" name="Titre 15"/>
          <p:cNvSpPr>
            <a:spLocks noGrp="1"/>
          </p:cNvSpPr>
          <p:nvPr>
            <p:ph type="title"/>
          </p:nvPr>
        </p:nvSpPr>
        <p:spPr/>
        <p:txBody>
          <a:bodyPr/>
          <a:lstStyle/>
          <a:p>
            <a:r>
              <a:rPr lang="fr-FR"/>
              <a:t>Modifiez le style du titre</a:t>
            </a:r>
          </a:p>
        </p:txBody>
      </p:sp>
      <p:sp>
        <p:nvSpPr>
          <p:cNvPr id="5"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6" name="Espace réservé du numéro de diapositive 12"/>
          <p:cNvSpPr>
            <a:spLocks noGrp="1"/>
          </p:cNvSpPr>
          <p:nvPr>
            <p:ph type="sldNum" sz="quarter" idx="11"/>
          </p:nvPr>
        </p:nvSpPr>
        <p:spPr/>
        <p:txBody>
          <a:bodyPr/>
          <a:lstStyle>
            <a:lvl1pPr>
              <a:defRPr/>
            </a:lvl1pPr>
          </a:lstStyle>
          <a:p>
            <a:pPr>
              <a:defRPr/>
            </a:pPr>
            <a:fld id="{FA3E08B6-E9BE-D942-B2DA-2F979D281752}" type="slidenum">
              <a:rPr lang="fr-FR"/>
              <a:pPr>
                <a:defRPr/>
              </a:pPr>
              <a:t>‹N°›</a:t>
            </a:fld>
            <a:endParaRPr lang="fr-FR" dirty="0"/>
          </a:p>
        </p:txBody>
      </p:sp>
    </p:spTree>
    <p:extLst>
      <p:ext uri="{BB962C8B-B14F-4D97-AF65-F5344CB8AC3E}">
        <p14:creationId xmlns:p14="http://schemas.microsoft.com/office/powerpoint/2010/main" val="1416260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457200" y="1151335"/>
            <a:ext cx="4040188" cy="479822"/>
          </a:xfrm>
        </p:spPr>
        <p:txBody>
          <a:bodyPr anchor="b">
            <a:no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457200" y="1631156"/>
            <a:ext cx="4040188" cy="2963466"/>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5" name="Espace réservé du texte 4"/>
          <p:cNvSpPr>
            <a:spLocks noGrp="1"/>
          </p:cNvSpPr>
          <p:nvPr>
            <p:ph type="body" sz="quarter" idx="3"/>
          </p:nvPr>
        </p:nvSpPr>
        <p:spPr>
          <a:xfrm>
            <a:off x="4645026" y="1151335"/>
            <a:ext cx="4041775" cy="479822"/>
          </a:xfrm>
        </p:spPr>
        <p:txBody>
          <a:bodyPr anchor="b">
            <a:no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4645026" y="1631156"/>
            <a:ext cx="4041775" cy="2963466"/>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21" name="Titre 20"/>
          <p:cNvSpPr>
            <a:spLocks noGrp="1"/>
          </p:cNvSpPr>
          <p:nvPr>
            <p:ph type="title"/>
          </p:nvPr>
        </p:nvSpPr>
        <p:spPr/>
        <p:txBody>
          <a:bodyPr/>
          <a:lstStyle/>
          <a:p>
            <a:r>
              <a:rPr lang="fr-FR"/>
              <a:t>Modifiez le style du titre</a:t>
            </a:r>
          </a:p>
        </p:txBody>
      </p:sp>
      <p:sp>
        <p:nvSpPr>
          <p:cNvPr id="7"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8" name="Espace réservé du numéro de diapositive 12"/>
          <p:cNvSpPr>
            <a:spLocks noGrp="1"/>
          </p:cNvSpPr>
          <p:nvPr>
            <p:ph type="sldNum" sz="quarter" idx="11"/>
          </p:nvPr>
        </p:nvSpPr>
        <p:spPr/>
        <p:txBody>
          <a:bodyPr/>
          <a:lstStyle>
            <a:lvl1pPr>
              <a:defRPr/>
            </a:lvl1pPr>
          </a:lstStyle>
          <a:p>
            <a:pPr>
              <a:defRPr/>
            </a:pPr>
            <a:fld id="{A14FB542-72F1-AF43-9406-37DC7932295C}" type="slidenum">
              <a:rPr lang="fr-FR"/>
              <a:pPr>
                <a:defRPr/>
              </a:pPr>
              <a:t>‹N°›</a:t>
            </a:fld>
            <a:endParaRPr lang="fr-FR" dirty="0"/>
          </a:p>
        </p:txBody>
      </p:sp>
    </p:spTree>
    <p:extLst>
      <p:ext uri="{BB962C8B-B14F-4D97-AF65-F5344CB8AC3E}">
        <p14:creationId xmlns:p14="http://schemas.microsoft.com/office/powerpoint/2010/main" val="1728217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16" name="Titre 15"/>
          <p:cNvSpPr>
            <a:spLocks noGrp="1"/>
          </p:cNvSpPr>
          <p:nvPr>
            <p:ph type="title"/>
          </p:nvPr>
        </p:nvSpPr>
        <p:spPr/>
        <p:txBody>
          <a:bodyPr/>
          <a:lstStyle/>
          <a:p>
            <a:r>
              <a:rPr lang="fr-FR"/>
              <a:t>Modifiez le style du titre</a:t>
            </a:r>
          </a:p>
        </p:txBody>
      </p:sp>
      <p:sp>
        <p:nvSpPr>
          <p:cNvPr id="3"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4" name="Espace réservé du numéro de diapositive 12"/>
          <p:cNvSpPr>
            <a:spLocks noGrp="1"/>
          </p:cNvSpPr>
          <p:nvPr>
            <p:ph type="sldNum" sz="quarter" idx="11"/>
          </p:nvPr>
        </p:nvSpPr>
        <p:spPr/>
        <p:txBody>
          <a:bodyPr/>
          <a:lstStyle>
            <a:lvl1pPr>
              <a:defRPr/>
            </a:lvl1pPr>
          </a:lstStyle>
          <a:p>
            <a:pPr>
              <a:defRPr/>
            </a:pPr>
            <a:fld id="{9EB8FC03-F3A1-944C-90A9-4E4D12AE8EC4}" type="slidenum">
              <a:rPr lang="fr-FR"/>
              <a:pPr>
                <a:defRPr/>
              </a:pPr>
              <a:t>‹N°›</a:t>
            </a:fld>
            <a:endParaRPr lang="fr-FR" dirty="0"/>
          </a:p>
        </p:txBody>
      </p:sp>
    </p:spTree>
    <p:extLst>
      <p:ext uri="{BB962C8B-B14F-4D97-AF65-F5344CB8AC3E}">
        <p14:creationId xmlns:p14="http://schemas.microsoft.com/office/powerpoint/2010/main" val="3446224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3" name="Espace réservé du numéro de diapositive 12"/>
          <p:cNvSpPr>
            <a:spLocks noGrp="1"/>
          </p:cNvSpPr>
          <p:nvPr>
            <p:ph type="sldNum" sz="quarter" idx="11"/>
          </p:nvPr>
        </p:nvSpPr>
        <p:spPr/>
        <p:txBody>
          <a:bodyPr/>
          <a:lstStyle>
            <a:lvl1pPr>
              <a:defRPr/>
            </a:lvl1pPr>
          </a:lstStyle>
          <a:p>
            <a:pPr>
              <a:defRPr/>
            </a:pPr>
            <a:fld id="{BA74C39F-01C2-E142-A242-98DFD306E142}" type="slidenum">
              <a:rPr lang="fr-FR"/>
              <a:pPr>
                <a:defRPr/>
              </a:pPr>
              <a:t>‹N°›</a:t>
            </a:fld>
            <a:endParaRPr lang="fr-FR" dirty="0"/>
          </a:p>
        </p:txBody>
      </p:sp>
      <p:sp>
        <p:nvSpPr>
          <p:cNvPr id="4" name="Rectangle 3"/>
          <p:cNvSpPr/>
          <p:nvPr userDrawn="1"/>
        </p:nvSpPr>
        <p:spPr>
          <a:xfrm>
            <a:off x="-1" y="545902"/>
            <a:ext cx="685801" cy="2647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3559401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2" name="Group 9"/>
          <p:cNvGrpSpPr>
            <a:grpSpLocks/>
          </p:cNvGrpSpPr>
          <p:nvPr/>
        </p:nvGrpSpPr>
        <p:grpSpPr bwMode="auto">
          <a:xfrm rot="5400000">
            <a:off x="-1550350" y="2271396"/>
            <a:ext cx="4436475" cy="1007314"/>
            <a:chOff x="3353" y="7829"/>
            <a:chExt cx="5198" cy="1180"/>
          </a:xfrm>
          <a:solidFill>
            <a:srgbClr val="E7E8E8"/>
          </a:solidFill>
        </p:grpSpPr>
        <p:sp>
          <p:nvSpPr>
            <p:cNvPr id="23" name="Freeform 10"/>
            <p:cNvSpPr>
              <a:spLocks/>
            </p:cNvSpPr>
            <p:nvPr/>
          </p:nvSpPr>
          <p:spPr bwMode="auto">
            <a:xfrm>
              <a:off x="3353" y="7829"/>
              <a:ext cx="5198" cy="1180"/>
            </a:xfrm>
            <a:custGeom>
              <a:avLst/>
              <a:gdLst>
                <a:gd name="T0" fmla="+- 0 3410 3353"/>
                <a:gd name="T1" fmla="*/ T0 w 5198"/>
                <a:gd name="T2" fmla="+- 0 7831 7829"/>
                <a:gd name="T3" fmla="*/ 7831 h 1180"/>
                <a:gd name="T4" fmla="+- 0 3358 3353"/>
                <a:gd name="T5" fmla="*/ T4 w 5198"/>
                <a:gd name="T6" fmla="+- 0 7907 7829"/>
                <a:gd name="T7" fmla="*/ 7907 h 1180"/>
                <a:gd name="T8" fmla="+- 0 3356 3353"/>
                <a:gd name="T9" fmla="*/ T8 w 5198"/>
                <a:gd name="T10" fmla="+- 0 7989 7829"/>
                <a:gd name="T11" fmla="*/ 7989 h 1180"/>
                <a:gd name="T12" fmla="+- 0 3430 3353"/>
                <a:gd name="T13" fmla="*/ T12 w 5198"/>
                <a:gd name="T14" fmla="+- 0 8103 7829"/>
                <a:gd name="T15" fmla="*/ 8103 h 1180"/>
                <a:gd name="T16" fmla="+- 0 3464 3353"/>
                <a:gd name="T17" fmla="*/ T16 w 5198"/>
                <a:gd name="T18" fmla="+- 0 8133 7829"/>
                <a:gd name="T19" fmla="*/ 8133 h 1180"/>
                <a:gd name="T20" fmla="+- 0 3499 3353"/>
                <a:gd name="T21" fmla="*/ T20 w 5198"/>
                <a:gd name="T22" fmla="+- 0 8163 7829"/>
                <a:gd name="T23" fmla="*/ 8163 h 1180"/>
                <a:gd name="T24" fmla="+- 0 3522 3353"/>
                <a:gd name="T25" fmla="*/ T24 w 5198"/>
                <a:gd name="T26" fmla="+- 0 8181 7829"/>
                <a:gd name="T27" fmla="*/ 8181 h 1180"/>
                <a:gd name="T28" fmla="+- 0 3547 3353"/>
                <a:gd name="T29" fmla="*/ T28 w 5198"/>
                <a:gd name="T30" fmla="+- 0 8201 7829"/>
                <a:gd name="T31" fmla="*/ 8201 h 1180"/>
                <a:gd name="T32" fmla="+- 0 3575 3353"/>
                <a:gd name="T33" fmla="*/ T32 w 5198"/>
                <a:gd name="T34" fmla="+- 0 8223 7829"/>
                <a:gd name="T35" fmla="*/ 8223 h 1180"/>
                <a:gd name="T36" fmla="+- 0 3605 3353"/>
                <a:gd name="T37" fmla="*/ T36 w 5198"/>
                <a:gd name="T38" fmla="+- 0 8245 7829"/>
                <a:gd name="T39" fmla="*/ 8245 h 1180"/>
                <a:gd name="T40" fmla="+- 0 3674 3353"/>
                <a:gd name="T41" fmla="*/ T40 w 5198"/>
                <a:gd name="T42" fmla="+- 0 8293 7829"/>
                <a:gd name="T43" fmla="*/ 8293 h 1180"/>
                <a:gd name="T44" fmla="+- 0 3732 3353"/>
                <a:gd name="T45" fmla="*/ T44 w 5198"/>
                <a:gd name="T46" fmla="+- 0 8331 7829"/>
                <a:gd name="T47" fmla="*/ 8331 h 1180"/>
                <a:gd name="T48" fmla="+- 0 3775 3353"/>
                <a:gd name="T49" fmla="*/ T48 w 5198"/>
                <a:gd name="T50" fmla="+- 0 8357 7829"/>
                <a:gd name="T51" fmla="*/ 8357 h 1180"/>
                <a:gd name="T52" fmla="+- 0 3970 3353"/>
                <a:gd name="T53" fmla="*/ T52 w 5198"/>
                <a:gd name="T54" fmla="+- 0 8473 7829"/>
                <a:gd name="T55" fmla="*/ 8473 h 1180"/>
                <a:gd name="T56" fmla="+- 0 4039 3353"/>
                <a:gd name="T57" fmla="*/ T56 w 5198"/>
                <a:gd name="T58" fmla="+- 0 8511 7829"/>
                <a:gd name="T59" fmla="*/ 8511 h 1180"/>
                <a:gd name="T60" fmla="+- 0 4420 3353"/>
                <a:gd name="T61" fmla="*/ T60 w 5198"/>
                <a:gd name="T62" fmla="+- 0 8697 7829"/>
                <a:gd name="T63" fmla="*/ 8697 h 1180"/>
                <a:gd name="T64" fmla="+- 0 4801 3353"/>
                <a:gd name="T65" fmla="*/ T64 w 5198"/>
                <a:gd name="T66" fmla="+- 0 8841 7829"/>
                <a:gd name="T67" fmla="*/ 8841 h 1180"/>
                <a:gd name="T68" fmla="+- 0 5012 3353"/>
                <a:gd name="T69" fmla="*/ T68 w 5198"/>
                <a:gd name="T70" fmla="+- 0 8899 7829"/>
                <a:gd name="T71" fmla="*/ 8899 h 1180"/>
                <a:gd name="T72" fmla="+- 0 5154 3353"/>
                <a:gd name="T73" fmla="*/ T72 w 5198"/>
                <a:gd name="T74" fmla="+- 0 8933 7829"/>
                <a:gd name="T75" fmla="*/ 8933 h 1180"/>
                <a:gd name="T76" fmla="+- 0 5225 3353"/>
                <a:gd name="T77" fmla="*/ T76 w 5198"/>
                <a:gd name="T78" fmla="+- 0 8947 7829"/>
                <a:gd name="T79" fmla="*/ 8947 h 1180"/>
                <a:gd name="T80" fmla="+- 0 5408 3353"/>
                <a:gd name="T81" fmla="*/ T80 w 5198"/>
                <a:gd name="T82" fmla="+- 0 8975 7829"/>
                <a:gd name="T83" fmla="*/ 8975 h 1180"/>
                <a:gd name="T84" fmla="+- 0 5559 3353"/>
                <a:gd name="T85" fmla="*/ T84 w 5198"/>
                <a:gd name="T86" fmla="+- 0 8993 7829"/>
                <a:gd name="T87" fmla="*/ 8993 h 1180"/>
                <a:gd name="T88" fmla="+- 0 5636 3353"/>
                <a:gd name="T89" fmla="*/ T88 w 5198"/>
                <a:gd name="T90" fmla="+- 0 8999 7829"/>
                <a:gd name="T91" fmla="*/ 8999 h 1180"/>
                <a:gd name="T92" fmla="+- 0 6077 3353"/>
                <a:gd name="T93" fmla="*/ T92 w 5198"/>
                <a:gd name="T94" fmla="+- 0 9009 7829"/>
                <a:gd name="T95" fmla="*/ 9009 h 1180"/>
                <a:gd name="T96" fmla="+- 0 6506 3353"/>
                <a:gd name="T97" fmla="*/ T96 w 5198"/>
                <a:gd name="T98" fmla="+- 0 8975 7829"/>
                <a:gd name="T99" fmla="*/ 8975 h 1180"/>
                <a:gd name="T100" fmla="+- 0 6690 3353"/>
                <a:gd name="T101" fmla="*/ T100 w 5198"/>
                <a:gd name="T102" fmla="+- 0 8943 7829"/>
                <a:gd name="T103" fmla="*/ 8943 h 1180"/>
                <a:gd name="T104" fmla="+- 0 6903 3353"/>
                <a:gd name="T105" fmla="*/ T104 w 5198"/>
                <a:gd name="T106" fmla="+- 0 8897 7829"/>
                <a:gd name="T107" fmla="*/ 8897 h 1180"/>
                <a:gd name="T108" fmla="+- 0 7179 3353"/>
                <a:gd name="T109" fmla="*/ T108 w 5198"/>
                <a:gd name="T110" fmla="+- 0 8813 7829"/>
                <a:gd name="T111" fmla="*/ 8813 h 1180"/>
                <a:gd name="T112" fmla="+- 0 7247 3353"/>
                <a:gd name="T113" fmla="*/ T112 w 5198"/>
                <a:gd name="T114" fmla="+- 0 8789 7829"/>
                <a:gd name="T115" fmla="*/ 8789 h 1180"/>
                <a:gd name="T116" fmla="+- 0 7348 3353"/>
                <a:gd name="T117" fmla="*/ T116 w 5198"/>
                <a:gd name="T118" fmla="+- 0 8751 7829"/>
                <a:gd name="T119" fmla="*/ 8751 h 1180"/>
                <a:gd name="T120" fmla="+- 0 7448 3353"/>
                <a:gd name="T121" fmla="*/ T120 w 5198"/>
                <a:gd name="T122" fmla="+- 0 8711 7829"/>
                <a:gd name="T123" fmla="*/ 8711 h 1180"/>
                <a:gd name="T124" fmla="+- 0 7515 3353"/>
                <a:gd name="T125" fmla="*/ T124 w 5198"/>
                <a:gd name="T126" fmla="+- 0 8681 7829"/>
                <a:gd name="T127" fmla="*/ 8681 h 1180"/>
                <a:gd name="T128" fmla="+- 0 7825 3353"/>
                <a:gd name="T129" fmla="*/ T128 w 5198"/>
                <a:gd name="T130" fmla="+- 0 8529 7829"/>
                <a:gd name="T131" fmla="*/ 8529 h 1180"/>
                <a:gd name="T132" fmla="+- 0 5856 3353"/>
                <a:gd name="T133" fmla="*/ T132 w 5198"/>
                <a:gd name="T134" fmla="+- 0 8483 7829"/>
                <a:gd name="T135" fmla="*/ 8483 h 1180"/>
                <a:gd name="T136" fmla="+- 0 5759 3353"/>
                <a:gd name="T137" fmla="*/ T136 w 5198"/>
                <a:gd name="T138" fmla="+- 0 8481 7829"/>
                <a:gd name="T139" fmla="*/ 8481 h 1180"/>
                <a:gd name="T140" fmla="+- 0 5616 3353"/>
                <a:gd name="T141" fmla="*/ T140 w 5198"/>
                <a:gd name="T142" fmla="+- 0 8473 7829"/>
                <a:gd name="T143" fmla="*/ 8473 h 1180"/>
                <a:gd name="T144" fmla="+- 0 5428 3353"/>
                <a:gd name="T145" fmla="*/ T144 w 5198"/>
                <a:gd name="T146" fmla="+- 0 8455 7829"/>
                <a:gd name="T147" fmla="*/ 8455 h 1180"/>
                <a:gd name="T148" fmla="+- 0 5290 3353"/>
                <a:gd name="T149" fmla="*/ T148 w 5198"/>
                <a:gd name="T150" fmla="+- 0 8439 7829"/>
                <a:gd name="T151" fmla="*/ 8439 h 1180"/>
                <a:gd name="T152" fmla="+- 0 5199 3353"/>
                <a:gd name="T153" fmla="*/ T152 w 5198"/>
                <a:gd name="T154" fmla="+- 0 8425 7829"/>
                <a:gd name="T155" fmla="*/ 8425 h 1180"/>
                <a:gd name="T156" fmla="+- 0 5065 3353"/>
                <a:gd name="T157" fmla="*/ T156 w 5198"/>
                <a:gd name="T158" fmla="+- 0 8399 7829"/>
                <a:gd name="T159" fmla="*/ 8399 h 1180"/>
                <a:gd name="T160" fmla="+- 0 4934 3353"/>
                <a:gd name="T161" fmla="*/ T160 w 5198"/>
                <a:gd name="T162" fmla="+- 0 8371 7829"/>
                <a:gd name="T163" fmla="*/ 8371 h 1180"/>
                <a:gd name="T164" fmla="+- 0 4729 3353"/>
                <a:gd name="T165" fmla="*/ T164 w 5198"/>
                <a:gd name="T166" fmla="+- 0 8323 7829"/>
                <a:gd name="T167" fmla="*/ 8323 h 1180"/>
                <a:gd name="T168" fmla="+- 0 4509 3353"/>
                <a:gd name="T169" fmla="*/ T168 w 5198"/>
                <a:gd name="T170" fmla="+- 0 8263 7829"/>
                <a:gd name="T171" fmla="*/ 8263 h 1180"/>
                <a:gd name="T172" fmla="+- 0 4408 3353"/>
                <a:gd name="T173" fmla="*/ T172 w 5198"/>
                <a:gd name="T174" fmla="+- 0 8231 7829"/>
                <a:gd name="T175" fmla="*/ 8231 h 1180"/>
                <a:gd name="T176" fmla="+- 0 4345 3353"/>
                <a:gd name="T177" fmla="*/ T176 w 5198"/>
                <a:gd name="T178" fmla="+- 0 8209 7829"/>
                <a:gd name="T179" fmla="*/ 8209 h 1180"/>
                <a:gd name="T180" fmla="+- 0 4284 3353"/>
                <a:gd name="T181" fmla="*/ T180 w 5198"/>
                <a:gd name="T182" fmla="+- 0 8187 7829"/>
                <a:gd name="T183" fmla="*/ 8187 h 1180"/>
                <a:gd name="T184" fmla="+- 0 4225 3353"/>
                <a:gd name="T185" fmla="*/ T184 w 5198"/>
                <a:gd name="T186" fmla="+- 0 8165 7829"/>
                <a:gd name="T187" fmla="*/ 8165 h 1180"/>
                <a:gd name="T188" fmla="+- 0 4138 3353"/>
                <a:gd name="T189" fmla="*/ T188 w 5198"/>
                <a:gd name="T190" fmla="+- 0 8131 7829"/>
                <a:gd name="T191" fmla="*/ 8131 h 1180"/>
                <a:gd name="T192" fmla="+- 0 3934 3353"/>
                <a:gd name="T193" fmla="*/ T192 w 5198"/>
                <a:gd name="T194" fmla="+- 0 8049 7829"/>
                <a:gd name="T195" fmla="*/ 8049 h 1180"/>
                <a:gd name="T196" fmla="+- 0 3846 3353"/>
                <a:gd name="T197" fmla="*/ T196 w 5198"/>
                <a:gd name="T198" fmla="+- 0 8011 7829"/>
                <a:gd name="T199" fmla="*/ 8011 h 1180"/>
                <a:gd name="T200" fmla="+- 0 3757 3353"/>
                <a:gd name="T201" fmla="*/ T200 w 5198"/>
                <a:gd name="T202" fmla="+- 0 7971 7829"/>
                <a:gd name="T203" fmla="*/ 7971 h 1180"/>
                <a:gd name="T204" fmla="+- 0 3638 3353"/>
                <a:gd name="T205" fmla="*/ T204 w 5198"/>
                <a:gd name="T206" fmla="+- 0 7917 7829"/>
                <a:gd name="T207" fmla="*/ 7917 h 1180"/>
                <a:gd name="T208" fmla="+- 0 3587 3353"/>
                <a:gd name="T209" fmla="*/ T208 w 5198"/>
                <a:gd name="T210" fmla="+- 0 7893 7829"/>
                <a:gd name="T211" fmla="*/ 7893 h 1180"/>
                <a:gd name="T212" fmla="+- 0 3542 3353"/>
                <a:gd name="T213" fmla="*/ T212 w 5198"/>
                <a:gd name="T214" fmla="+- 0 7873 7829"/>
                <a:gd name="T215" fmla="*/ 7873 h 1180"/>
                <a:gd name="T216" fmla="+- 0 3503 3353"/>
                <a:gd name="T217" fmla="*/ T216 w 5198"/>
                <a:gd name="T218" fmla="+- 0 7857 7829"/>
                <a:gd name="T219" fmla="*/ 7857 h 1180"/>
                <a:gd name="T220" fmla="+- 0 3471 3353"/>
                <a:gd name="T221" fmla="*/ T220 w 5198"/>
                <a:gd name="T222" fmla="+- 0 7845 7829"/>
                <a:gd name="T223" fmla="*/ 7845 h 1180"/>
                <a:gd name="T224" fmla="+- 0 3445 3353"/>
                <a:gd name="T225" fmla="*/ T224 w 5198"/>
                <a:gd name="T226" fmla="+- 0 7837 7829"/>
                <a:gd name="T227" fmla="*/ 7837 h 1180"/>
                <a:gd name="T228" fmla="+- 0 3424 3353"/>
                <a:gd name="T229" fmla="*/ T228 w 5198"/>
                <a:gd name="T230" fmla="+- 0 7831 7829"/>
                <a:gd name="T231" fmla="*/ 7831 h 118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Lst>
              <a:rect l="0" t="0" r="r" b="b"/>
              <a:pathLst>
                <a:path w="5198" h="1180">
                  <a:moveTo>
                    <a:pt x="71" y="2"/>
                  </a:moveTo>
                  <a:lnTo>
                    <a:pt x="57" y="2"/>
                  </a:lnTo>
                  <a:lnTo>
                    <a:pt x="42" y="8"/>
                  </a:lnTo>
                  <a:lnTo>
                    <a:pt x="5" y="78"/>
                  </a:lnTo>
                  <a:lnTo>
                    <a:pt x="0" y="140"/>
                  </a:lnTo>
                  <a:lnTo>
                    <a:pt x="3" y="160"/>
                  </a:lnTo>
                  <a:lnTo>
                    <a:pt x="35" y="228"/>
                  </a:lnTo>
                  <a:lnTo>
                    <a:pt x="77" y="274"/>
                  </a:lnTo>
                  <a:lnTo>
                    <a:pt x="94" y="290"/>
                  </a:lnTo>
                  <a:lnTo>
                    <a:pt x="111" y="304"/>
                  </a:lnTo>
                  <a:lnTo>
                    <a:pt x="128" y="318"/>
                  </a:lnTo>
                  <a:lnTo>
                    <a:pt x="146" y="334"/>
                  </a:lnTo>
                  <a:lnTo>
                    <a:pt x="157" y="342"/>
                  </a:lnTo>
                  <a:lnTo>
                    <a:pt x="169" y="352"/>
                  </a:lnTo>
                  <a:lnTo>
                    <a:pt x="181" y="362"/>
                  </a:lnTo>
                  <a:lnTo>
                    <a:pt x="194" y="372"/>
                  </a:lnTo>
                  <a:lnTo>
                    <a:pt x="208" y="382"/>
                  </a:lnTo>
                  <a:lnTo>
                    <a:pt x="222" y="394"/>
                  </a:lnTo>
                  <a:lnTo>
                    <a:pt x="237" y="404"/>
                  </a:lnTo>
                  <a:lnTo>
                    <a:pt x="252" y="416"/>
                  </a:lnTo>
                  <a:lnTo>
                    <a:pt x="268" y="428"/>
                  </a:lnTo>
                  <a:lnTo>
                    <a:pt x="321" y="464"/>
                  </a:lnTo>
                  <a:lnTo>
                    <a:pt x="359" y="488"/>
                  </a:lnTo>
                  <a:lnTo>
                    <a:pt x="379" y="502"/>
                  </a:lnTo>
                  <a:lnTo>
                    <a:pt x="400" y="516"/>
                  </a:lnTo>
                  <a:lnTo>
                    <a:pt x="422" y="528"/>
                  </a:lnTo>
                  <a:lnTo>
                    <a:pt x="479" y="564"/>
                  </a:lnTo>
                  <a:lnTo>
                    <a:pt x="617" y="644"/>
                  </a:lnTo>
                  <a:lnTo>
                    <a:pt x="652" y="662"/>
                  </a:lnTo>
                  <a:lnTo>
                    <a:pt x="686" y="682"/>
                  </a:lnTo>
                  <a:lnTo>
                    <a:pt x="859" y="772"/>
                  </a:lnTo>
                  <a:lnTo>
                    <a:pt x="1067" y="868"/>
                  </a:lnTo>
                  <a:lnTo>
                    <a:pt x="1274" y="952"/>
                  </a:lnTo>
                  <a:lnTo>
                    <a:pt x="1448" y="1012"/>
                  </a:lnTo>
                  <a:lnTo>
                    <a:pt x="1624" y="1062"/>
                  </a:lnTo>
                  <a:lnTo>
                    <a:pt x="1659" y="1070"/>
                  </a:lnTo>
                  <a:lnTo>
                    <a:pt x="1695" y="1080"/>
                  </a:lnTo>
                  <a:lnTo>
                    <a:pt x="1801" y="1104"/>
                  </a:lnTo>
                  <a:lnTo>
                    <a:pt x="1837" y="1110"/>
                  </a:lnTo>
                  <a:lnTo>
                    <a:pt x="1872" y="1118"/>
                  </a:lnTo>
                  <a:lnTo>
                    <a:pt x="2018" y="1142"/>
                  </a:lnTo>
                  <a:lnTo>
                    <a:pt x="2055" y="1146"/>
                  </a:lnTo>
                  <a:lnTo>
                    <a:pt x="2092" y="1152"/>
                  </a:lnTo>
                  <a:lnTo>
                    <a:pt x="2206" y="1164"/>
                  </a:lnTo>
                  <a:lnTo>
                    <a:pt x="2244" y="1166"/>
                  </a:lnTo>
                  <a:lnTo>
                    <a:pt x="2283" y="1170"/>
                  </a:lnTo>
                  <a:lnTo>
                    <a:pt x="2480" y="1180"/>
                  </a:lnTo>
                  <a:lnTo>
                    <a:pt x="2724" y="1180"/>
                  </a:lnTo>
                  <a:lnTo>
                    <a:pt x="2923" y="1170"/>
                  </a:lnTo>
                  <a:lnTo>
                    <a:pt x="3153" y="1146"/>
                  </a:lnTo>
                  <a:lnTo>
                    <a:pt x="3300" y="1122"/>
                  </a:lnTo>
                  <a:lnTo>
                    <a:pt x="3337" y="1114"/>
                  </a:lnTo>
                  <a:lnTo>
                    <a:pt x="3373" y="1108"/>
                  </a:lnTo>
                  <a:lnTo>
                    <a:pt x="3550" y="1068"/>
                  </a:lnTo>
                  <a:lnTo>
                    <a:pt x="3758" y="1008"/>
                  </a:lnTo>
                  <a:lnTo>
                    <a:pt x="3826" y="984"/>
                  </a:lnTo>
                  <a:lnTo>
                    <a:pt x="3860" y="974"/>
                  </a:lnTo>
                  <a:lnTo>
                    <a:pt x="3894" y="960"/>
                  </a:lnTo>
                  <a:lnTo>
                    <a:pt x="3961" y="936"/>
                  </a:lnTo>
                  <a:lnTo>
                    <a:pt x="3995" y="922"/>
                  </a:lnTo>
                  <a:lnTo>
                    <a:pt x="4028" y="910"/>
                  </a:lnTo>
                  <a:lnTo>
                    <a:pt x="4095" y="882"/>
                  </a:lnTo>
                  <a:lnTo>
                    <a:pt x="4128" y="866"/>
                  </a:lnTo>
                  <a:lnTo>
                    <a:pt x="4162" y="852"/>
                  </a:lnTo>
                  <a:lnTo>
                    <a:pt x="4332" y="772"/>
                  </a:lnTo>
                  <a:lnTo>
                    <a:pt x="4472" y="700"/>
                  </a:lnTo>
                  <a:lnTo>
                    <a:pt x="4554" y="654"/>
                  </a:lnTo>
                  <a:lnTo>
                    <a:pt x="2503" y="654"/>
                  </a:lnTo>
                  <a:lnTo>
                    <a:pt x="2455" y="652"/>
                  </a:lnTo>
                  <a:lnTo>
                    <a:pt x="2406" y="652"/>
                  </a:lnTo>
                  <a:lnTo>
                    <a:pt x="2358" y="648"/>
                  </a:lnTo>
                  <a:lnTo>
                    <a:pt x="2263" y="644"/>
                  </a:lnTo>
                  <a:lnTo>
                    <a:pt x="2121" y="632"/>
                  </a:lnTo>
                  <a:lnTo>
                    <a:pt x="2075" y="626"/>
                  </a:lnTo>
                  <a:lnTo>
                    <a:pt x="2029" y="622"/>
                  </a:lnTo>
                  <a:lnTo>
                    <a:pt x="1937" y="610"/>
                  </a:lnTo>
                  <a:lnTo>
                    <a:pt x="1891" y="602"/>
                  </a:lnTo>
                  <a:lnTo>
                    <a:pt x="1846" y="596"/>
                  </a:lnTo>
                  <a:lnTo>
                    <a:pt x="1756" y="580"/>
                  </a:lnTo>
                  <a:lnTo>
                    <a:pt x="1712" y="570"/>
                  </a:lnTo>
                  <a:lnTo>
                    <a:pt x="1667" y="562"/>
                  </a:lnTo>
                  <a:lnTo>
                    <a:pt x="1581" y="542"/>
                  </a:lnTo>
                  <a:lnTo>
                    <a:pt x="1538" y="534"/>
                  </a:lnTo>
                  <a:lnTo>
                    <a:pt x="1376" y="494"/>
                  </a:lnTo>
                  <a:lnTo>
                    <a:pt x="1263" y="464"/>
                  </a:lnTo>
                  <a:lnTo>
                    <a:pt x="1156" y="434"/>
                  </a:lnTo>
                  <a:lnTo>
                    <a:pt x="1121" y="422"/>
                  </a:lnTo>
                  <a:lnTo>
                    <a:pt x="1055" y="402"/>
                  </a:lnTo>
                  <a:lnTo>
                    <a:pt x="1023" y="392"/>
                  </a:lnTo>
                  <a:lnTo>
                    <a:pt x="992" y="380"/>
                  </a:lnTo>
                  <a:lnTo>
                    <a:pt x="961" y="370"/>
                  </a:lnTo>
                  <a:lnTo>
                    <a:pt x="931" y="358"/>
                  </a:lnTo>
                  <a:lnTo>
                    <a:pt x="902" y="348"/>
                  </a:lnTo>
                  <a:lnTo>
                    <a:pt x="872" y="336"/>
                  </a:lnTo>
                  <a:lnTo>
                    <a:pt x="843" y="326"/>
                  </a:lnTo>
                  <a:lnTo>
                    <a:pt x="785" y="302"/>
                  </a:lnTo>
                  <a:lnTo>
                    <a:pt x="756" y="292"/>
                  </a:lnTo>
                  <a:lnTo>
                    <a:pt x="581" y="220"/>
                  </a:lnTo>
                  <a:lnTo>
                    <a:pt x="552" y="206"/>
                  </a:lnTo>
                  <a:lnTo>
                    <a:pt x="493" y="182"/>
                  </a:lnTo>
                  <a:lnTo>
                    <a:pt x="434" y="154"/>
                  </a:lnTo>
                  <a:lnTo>
                    <a:pt x="404" y="142"/>
                  </a:lnTo>
                  <a:lnTo>
                    <a:pt x="314" y="100"/>
                  </a:lnTo>
                  <a:lnTo>
                    <a:pt x="285" y="88"/>
                  </a:lnTo>
                  <a:lnTo>
                    <a:pt x="259" y="76"/>
                  </a:lnTo>
                  <a:lnTo>
                    <a:pt x="234" y="64"/>
                  </a:lnTo>
                  <a:lnTo>
                    <a:pt x="210" y="54"/>
                  </a:lnTo>
                  <a:lnTo>
                    <a:pt x="189" y="44"/>
                  </a:lnTo>
                  <a:lnTo>
                    <a:pt x="169" y="36"/>
                  </a:lnTo>
                  <a:lnTo>
                    <a:pt x="150" y="28"/>
                  </a:lnTo>
                  <a:lnTo>
                    <a:pt x="133" y="22"/>
                  </a:lnTo>
                  <a:lnTo>
                    <a:pt x="118" y="16"/>
                  </a:lnTo>
                  <a:lnTo>
                    <a:pt x="104" y="12"/>
                  </a:lnTo>
                  <a:lnTo>
                    <a:pt x="92" y="8"/>
                  </a:lnTo>
                  <a:lnTo>
                    <a:pt x="81" y="4"/>
                  </a:lnTo>
                  <a:lnTo>
                    <a:pt x="71" y="2"/>
                  </a:lnTo>
                </a:path>
              </a:pathLst>
            </a:custGeom>
            <a:grpFill/>
            <a:ln w="9525">
              <a:solidFill>
                <a:srgbClr val="E7E8E8"/>
              </a:solidFill>
              <a:round/>
              <a:headEnd/>
              <a:tailEnd/>
            </a:ln>
          </p:spPr>
          <p:txBody>
            <a:bodyPr/>
            <a:lstStyle/>
            <a:p>
              <a:pPr>
                <a:defRPr/>
              </a:pPr>
              <a:endParaRPr lang="fr-FR"/>
            </a:p>
          </p:txBody>
        </p:sp>
        <p:sp>
          <p:nvSpPr>
            <p:cNvPr id="24" name="Freeform 11"/>
            <p:cNvSpPr>
              <a:spLocks/>
            </p:cNvSpPr>
            <p:nvPr/>
          </p:nvSpPr>
          <p:spPr bwMode="auto">
            <a:xfrm>
              <a:off x="3353" y="7829"/>
              <a:ext cx="5198" cy="1180"/>
            </a:xfrm>
            <a:custGeom>
              <a:avLst/>
              <a:gdLst>
                <a:gd name="T0" fmla="+- 0 8470 3353"/>
                <a:gd name="T1" fmla="*/ T0 w 5198"/>
                <a:gd name="T2" fmla="+- 0 7831 7829"/>
                <a:gd name="T3" fmla="*/ 7831 h 1180"/>
                <a:gd name="T4" fmla="+- 0 8452 3353"/>
                <a:gd name="T5" fmla="*/ T4 w 5198"/>
                <a:gd name="T6" fmla="+- 0 7837 7829"/>
                <a:gd name="T7" fmla="*/ 7837 h 1180"/>
                <a:gd name="T8" fmla="+- 0 8426 3353"/>
                <a:gd name="T9" fmla="*/ T8 w 5198"/>
                <a:gd name="T10" fmla="+- 0 7847 7829"/>
                <a:gd name="T11" fmla="*/ 7847 h 1180"/>
                <a:gd name="T12" fmla="+- 0 8391 3353"/>
                <a:gd name="T13" fmla="*/ T12 w 5198"/>
                <a:gd name="T14" fmla="+- 0 7863 7829"/>
                <a:gd name="T15" fmla="*/ 7863 h 1180"/>
                <a:gd name="T16" fmla="+- 0 8348 3353"/>
                <a:gd name="T17" fmla="*/ T16 w 5198"/>
                <a:gd name="T18" fmla="+- 0 7881 7829"/>
                <a:gd name="T19" fmla="*/ 7881 h 1180"/>
                <a:gd name="T20" fmla="+- 0 8297 3353"/>
                <a:gd name="T21" fmla="*/ T20 w 5198"/>
                <a:gd name="T22" fmla="+- 0 7905 7829"/>
                <a:gd name="T23" fmla="*/ 7905 h 1180"/>
                <a:gd name="T24" fmla="+- 0 8238 3353"/>
                <a:gd name="T25" fmla="*/ T24 w 5198"/>
                <a:gd name="T26" fmla="+- 0 7931 7829"/>
                <a:gd name="T27" fmla="*/ 7931 h 1180"/>
                <a:gd name="T28" fmla="+- 0 8153 3353"/>
                <a:gd name="T29" fmla="*/ T28 w 5198"/>
                <a:gd name="T30" fmla="+- 0 7971 7829"/>
                <a:gd name="T31" fmla="*/ 7971 h 1180"/>
                <a:gd name="T32" fmla="+- 0 8047 3353"/>
                <a:gd name="T33" fmla="*/ T32 w 5198"/>
                <a:gd name="T34" fmla="+- 0 8017 7829"/>
                <a:gd name="T35" fmla="*/ 8017 h 1180"/>
                <a:gd name="T36" fmla="+- 0 7964 3353"/>
                <a:gd name="T37" fmla="*/ T36 w 5198"/>
                <a:gd name="T38" fmla="+- 0 8051 7829"/>
                <a:gd name="T39" fmla="*/ 8051 h 1180"/>
                <a:gd name="T40" fmla="+- 0 7877 3353"/>
                <a:gd name="T41" fmla="*/ T40 w 5198"/>
                <a:gd name="T42" fmla="+- 0 8085 7829"/>
                <a:gd name="T43" fmla="*/ 8085 h 1180"/>
                <a:gd name="T44" fmla="+- 0 7788 3353"/>
                <a:gd name="T45" fmla="*/ T44 w 5198"/>
                <a:gd name="T46" fmla="+- 0 8119 7829"/>
                <a:gd name="T47" fmla="*/ 8119 h 1180"/>
                <a:gd name="T48" fmla="+- 0 7727 3353"/>
                <a:gd name="T49" fmla="*/ T48 w 5198"/>
                <a:gd name="T50" fmla="+- 0 8141 7829"/>
                <a:gd name="T51" fmla="*/ 8141 h 1180"/>
                <a:gd name="T52" fmla="+- 0 7567 3353"/>
                <a:gd name="T53" fmla="*/ T52 w 5198"/>
                <a:gd name="T54" fmla="+- 0 8199 7829"/>
                <a:gd name="T55" fmla="*/ 8199 h 1180"/>
                <a:gd name="T56" fmla="+- 0 7430 3353"/>
                <a:gd name="T57" fmla="*/ T56 w 5198"/>
                <a:gd name="T58" fmla="+- 0 8245 7829"/>
                <a:gd name="T59" fmla="*/ 8245 h 1180"/>
                <a:gd name="T60" fmla="+- 0 7321 3353"/>
                <a:gd name="T61" fmla="*/ T60 w 5198"/>
                <a:gd name="T62" fmla="+- 0 8279 7829"/>
                <a:gd name="T63" fmla="*/ 8279 h 1180"/>
                <a:gd name="T64" fmla="+- 0 7246 3353"/>
                <a:gd name="T65" fmla="*/ T64 w 5198"/>
                <a:gd name="T66" fmla="+- 0 8301 7829"/>
                <a:gd name="T67" fmla="*/ 8301 h 1180"/>
                <a:gd name="T68" fmla="+- 0 7128 3353"/>
                <a:gd name="T69" fmla="*/ T68 w 5198"/>
                <a:gd name="T70" fmla="+- 0 8333 7829"/>
                <a:gd name="T71" fmla="*/ 8333 h 1180"/>
                <a:gd name="T72" fmla="+- 0 6877 3353"/>
                <a:gd name="T73" fmla="*/ T72 w 5198"/>
                <a:gd name="T74" fmla="+- 0 8391 7829"/>
                <a:gd name="T75" fmla="*/ 8391 h 1180"/>
                <a:gd name="T76" fmla="+- 0 6656 3353"/>
                <a:gd name="T77" fmla="*/ T76 w 5198"/>
                <a:gd name="T78" fmla="+- 0 8433 7829"/>
                <a:gd name="T79" fmla="*/ 8433 h 1180"/>
                <a:gd name="T80" fmla="+- 0 6289 3353"/>
                <a:gd name="T81" fmla="*/ T80 w 5198"/>
                <a:gd name="T82" fmla="+- 0 8473 7829"/>
                <a:gd name="T83" fmla="*/ 8473 h 1180"/>
                <a:gd name="T84" fmla="+- 0 6195 3353"/>
                <a:gd name="T85" fmla="*/ T84 w 5198"/>
                <a:gd name="T86" fmla="+- 0 8479 7829"/>
                <a:gd name="T87" fmla="*/ 8479 h 1180"/>
                <a:gd name="T88" fmla="+- 0 6099 3353"/>
                <a:gd name="T89" fmla="*/ T88 w 5198"/>
                <a:gd name="T90" fmla="+- 0 8481 7829"/>
                <a:gd name="T91" fmla="*/ 8481 h 1180"/>
                <a:gd name="T92" fmla="+- 0 7907 3353"/>
                <a:gd name="T93" fmla="*/ T92 w 5198"/>
                <a:gd name="T94" fmla="+- 0 8483 7829"/>
                <a:gd name="T95" fmla="*/ 8483 h 1180"/>
                <a:gd name="T96" fmla="+- 0 8006 3353"/>
                <a:gd name="T97" fmla="*/ T96 w 5198"/>
                <a:gd name="T98" fmla="+- 0 8427 7829"/>
                <a:gd name="T99" fmla="*/ 8427 h 1180"/>
                <a:gd name="T100" fmla="+- 0 8081 3353"/>
                <a:gd name="T101" fmla="*/ T100 w 5198"/>
                <a:gd name="T102" fmla="+- 0 8385 7829"/>
                <a:gd name="T103" fmla="*/ 8385 h 1180"/>
                <a:gd name="T104" fmla="+- 0 8140 3353"/>
                <a:gd name="T105" fmla="*/ T104 w 5198"/>
                <a:gd name="T106" fmla="+- 0 8347 7829"/>
                <a:gd name="T107" fmla="*/ 8347 h 1180"/>
                <a:gd name="T108" fmla="+- 0 8181 3353"/>
                <a:gd name="T109" fmla="*/ T108 w 5198"/>
                <a:gd name="T110" fmla="+- 0 8321 7829"/>
                <a:gd name="T111" fmla="*/ 8321 h 1180"/>
                <a:gd name="T112" fmla="+- 0 8220 3353"/>
                <a:gd name="T113" fmla="*/ T112 w 5198"/>
                <a:gd name="T114" fmla="+- 0 8297 7829"/>
                <a:gd name="T115" fmla="*/ 8297 h 1180"/>
                <a:gd name="T116" fmla="+- 0 8256 3353"/>
                <a:gd name="T117" fmla="*/ T116 w 5198"/>
                <a:gd name="T118" fmla="+- 0 8271 7829"/>
                <a:gd name="T119" fmla="*/ 8271 h 1180"/>
                <a:gd name="T120" fmla="+- 0 8289 3353"/>
                <a:gd name="T121" fmla="*/ T120 w 5198"/>
                <a:gd name="T122" fmla="+- 0 8249 7829"/>
                <a:gd name="T123" fmla="*/ 8249 h 1180"/>
                <a:gd name="T124" fmla="+- 0 8320 3353"/>
                <a:gd name="T125" fmla="*/ T124 w 5198"/>
                <a:gd name="T126" fmla="+- 0 8227 7829"/>
                <a:gd name="T127" fmla="*/ 8227 h 1180"/>
                <a:gd name="T128" fmla="+- 0 8386 3353"/>
                <a:gd name="T129" fmla="*/ T128 w 5198"/>
                <a:gd name="T130" fmla="+- 0 8175 7829"/>
                <a:gd name="T131" fmla="*/ 8175 h 1180"/>
                <a:gd name="T132" fmla="+- 0 8423 3353"/>
                <a:gd name="T133" fmla="*/ T132 w 5198"/>
                <a:gd name="T134" fmla="+- 0 8143 7829"/>
                <a:gd name="T135" fmla="*/ 8143 h 1180"/>
                <a:gd name="T136" fmla="+- 0 8454 3353"/>
                <a:gd name="T137" fmla="*/ T136 w 5198"/>
                <a:gd name="T138" fmla="+- 0 8117 7829"/>
                <a:gd name="T139" fmla="*/ 8117 h 1180"/>
                <a:gd name="T140" fmla="+- 0 8510 3353"/>
                <a:gd name="T141" fmla="*/ T140 w 5198"/>
                <a:gd name="T142" fmla="+- 0 8057 7829"/>
                <a:gd name="T143" fmla="*/ 8057 h 1180"/>
                <a:gd name="T144" fmla="+- 0 8552 3353"/>
                <a:gd name="T145" fmla="*/ T144 w 5198"/>
                <a:gd name="T146" fmla="+- 0 7939 7829"/>
                <a:gd name="T147" fmla="*/ 7939 h 1180"/>
                <a:gd name="T148" fmla="+- 0 8525 3353"/>
                <a:gd name="T149" fmla="*/ T148 w 5198"/>
                <a:gd name="T150" fmla="+- 0 7849 7829"/>
                <a:gd name="T151" fmla="*/ 7849 h 1180"/>
                <a:gd name="T152" fmla="+- 0 8476 3353"/>
                <a:gd name="T153" fmla="*/ T152 w 5198"/>
                <a:gd name="T154" fmla="+- 0 7829 7829"/>
                <a:gd name="T155" fmla="*/ 7829 h 118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Lst>
              <a:rect l="0" t="0" r="r" b="b"/>
              <a:pathLst>
                <a:path w="5198" h="1180">
                  <a:moveTo>
                    <a:pt x="5123" y="0"/>
                  </a:moveTo>
                  <a:lnTo>
                    <a:pt x="5117" y="2"/>
                  </a:lnTo>
                  <a:lnTo>
                    <a:pt x="5109" y="4"/>
                  </a:lnTo>
                  <a:lnTo>
                    <a:pt x="5099" y="8"/>
                  </a:lnTo>
                  <a:lnTo>
                    <a:pt x="5087" y="12"/>
                  </a:lnTo>
                  <a:lnTo>
                    <a:pt x="5073" y="18"/>
                  </a:lnTo>
                  <a:lnTo>
                    <a:pt x="5056" y="26"/>
                  </a:lnTo>
                  <a:lnTo>
                    <a:pt x="5038" y="34"/>
                  </a:lnTo>
                  <a:lnTo>
                    <a:pt x="5018" y="42"/>
                  </a:lnTo>
                  <a:lnTo>
                    <a:pt x="4995" y="52"/>
                  </a:lnTo>
                  <a:lnTo>
                    <a:pt x="4971" y="64"/>
                  </a:lnTo>
                  <a:lnTo>
                    <a:pt x="4944" y="76"/>
                  </a:lnTo>
                  <a:lnTo>
                    <a:pt x="4915" y="88"/>
                  </a:lnTo>
                  <a:lnTo>
                    <a:pt x="4885" y="102"/>
                  </a:lnTo>
                  <a:lnTo>
                    <a:pt x="4852" y="118"/>
                  </a:lnTo>
                  <a:lnTo>
                    <a:pt x="4800" y="142"/>
                  </a:lnTo>
                  <a:lnTo>
                    <a:pt x="4774" y="152"/>
                  </a:lnTo>
                  <a:lnTo>
                    <a:pt x="4694" y="188"/>
                  </a:lnTo>
                  <a:lnTo>
                    <a:pt x="4666" y="198"/>
                  </a:lnTo>
                  <a:lnTo>
                    <a:pt x="4611" y="222"/>
                  </a:lnTo>
                  <a:lnTo>
                    <a:pt x="4582" y="232"/>
                  </a:lnTo>
                  <a:lnTo>
                    <a:pt x="4524" y="256"/>
                  </a:lnTo>
                  <a:lnTo>
                    <a:pt x="4495" y="266"/>
                  </a:lnTo>
                  <a:lnTo>
                    <a:pt x="4435" y="290"/>
                  </a:lnTo>
                  <a:lnTo>
                    <a:pt x="4404" y="300"/>
                  </a:lnTo>
                  <a:lnTo>
                    <a:pt x="4374" y="312"/>
                  </a:lnTo>
                  <a:lnTo>
                    <a:pt x="4247" y="360"/>
                  </a:lnTo>
                  <a:lnTo>
                    <a:pt x="4214" y="370"/>
                  </a:lnTo>
                  <a:lnTo>
                    <a:pt x="4112" y="406"/>
                  </a:lnTo>
                  <a:lnTo>
                    <a:pt x="4077" y="416"/>
                  </a:lnTo>
                  <a:lnTo>
                    <a:pt x="4005" y="440"/>
                  </a:lnTo>
                  <a:lnTo>
                    <a:pt x="3968" y="450"/>
                  </a:lnTo>
                  <a:lnTo>
                    <a:pt x="3931" y="462"/>
                  </a:lnTo>
                  <a:lnTo>
                    <a:pt x="3893" y="472"/>
                  </a:lnTo>
                  <a:lnTo>
                    <a:pt x="3854" y="484"/>
                  </a:lnTo>
                  <a:lnTo>
                    <a:pt x="3775" y="504"/>
                  </a:lnTo>
                  <a:lnTo>
                    <a:pt x="3567" y="554"/>
                  </a:lnTo>
                  <a:lnTo>
                    <a:pt x="3524" y="562"/>
                  </a:lnTo>
                  <a:lnTo>
                    <a:pt x="3480" y="572"/>
                  </a:lnTo>
                  <a:lnTo>
                    <a:pt x="3303" y="604"/>
                  </a:lnTo>
                  <a:lnTo>
                    <a:pt x="3122" y="628"/>
                  </a:lnTo>
                  <a:lnTo>
                    <a:pt x="2936" y="644"/>
                  </a:lnTo>
                  <a:lnTo>
                    <a:pt x="2889" y="646"/>
                  </a:lnTo>
                  <a:lnTo>
                    <a:pt x="2842" y="650"/>
                  </a:lnTo>
                  <a:lnTo>
                    <a:pt x="2794" y="652"/>
                  </a:lnTo>
                  <a:lnTo>
                    <a:pt x="2746" y="652"/>
                  </a:lnTo>
                  <a:lnTo>
                    <a:pt x="2698" y="654"/>
                  </a:lnTo>
                  <a:lnTo>
                    <a:pt x="4554" y="654"/>
                  </a:lnTo>
                  <a:lnTo>
                    <a:pt x="4616" y="620"/>
                  </a:lnTo>
                  <a:lnTo>
                    <a:pt x="4653" y="598"/>
                  </a:lnTo>
                  <a:lnTo>
                    <a:pt x="4690" y="578"/>
                  </a:lnTo>
                  <a:lnTo>
                    <a:pt x="4728" y="556"/>
                  </a:lnTo>
                  <a:lnTo>
                    <a:pt x="4766" y="532"/>
                  </a:lnTo>
                  <a:lnTo>
                    <a:pt x="4787" y="518"/>
                  </a:lnTo>
                  <a:lnTo>
                    <a:pt x="4808" y="506"/>
                  </a:lnTo>
                  <a:lnTo>
                    <a:pt x="4828" y="492"/>
                  </a:lnTo>
                  <a:lnTo>
                    <a:pt x="4848" y="480"/>
                  </a:lnTo>
                  <a:lnTo>
                    <a:pt x="4867" y="468"/>
                  </a:lnTo>
                  <a:lnTo>
                    <a:pt x="4885" y="454"/>
                  </a:lnTo>
                  <a:lnTo>
                    <a:pt x="4903" y="442"/>
                  </a:lnTo>
                  <a:lnTo>
                    <a:pt x="4920" y="432"/>
                  </a:lnTo>
                  <a:lnTo>
                    <a:pt x="4936" y="420"/>
                  </a:lnTo>
                  <a:lnTo>
                    <a:pt x="4952" y="408"/>
                  </a:lnTo>
                  <a:lnTo>
                    <a:pt x="4967" y="398"/>
                  </a:lnTo>
                  <a:lnTo>
                    <a:pt x="4982" y="386"/>
                  </a:lnTo>
                  <a:lnTo>
                    <a:pt x="5033" y="346"/>
                  </a:lnTo>
                  <a:lnTo>
                    <a:pt x="5045" y="336"/>
                  </a:lnTo>
                  <a:lnTo>
                    <a:pt x="5070" y="314"/>
                  </a:lnTo>
                  <a:lnTo>
                    <a:pt x="5086" y="300"/>
                  </a:lnTo>
                  <a:lnTo>
                    <a:pt x="5101" y="288"/>
                  </a:lnTo>
                  <a:lnTo>
                    <a:pt x="5116" y="274"/>
                  </a:lnTo>
                  <a:lnTo>
                    <a:pt x="5157" y="228"/>
                  </a:lnTo>
                  <a:lnTo>
                    <a:pt x="5187" y="176"/>
                  </a:lnTo>
                  <a:lnTo>
                    <a:pt x="5199" y="110"/>
                  </a:lnTo>
                  <a:lnTo>
                    <a:pt x="5196" y="80"/>
                  </a:lnTo>
                  <a:lnTo>
                    <a:pt x="5172" y="20"/>
                  </a:lnTo>
                  <a:lnTo>
                    <a:pt x="5142" y="2"/>
                  </a:lnTo>
                  <a:lnTo>
                    <a:pt x="5123" y="0"/>
                  </a:lnTo>
                </a:path>
              </a:pathLst>
            </a:custGeom>
            <a:grpFill/>
            <a:ln w="9525">
              <a:solidFill>
                <a:srgbClr val="E7E8E8"/>
              </a:solidFill>
              <a:round/>
              <a:headEnd/>
              <a:tailEnd/>
            </a:ln>
          </p:spPr>
          <p:txBody>
            <a:bodyPr/>
            <a:lstStyle/>
            <a:p>
              <a:pPr>
                <a:defRPr/>
              </a:pPr>
              <a:endParaRPr lang="fr-FR"/>
            </a:p>
          </p:txBody>
        </p:sp>
      </p:grpSp>
      <p:sp>
        <p:nvSpPr>
          <p:cNvPr id="1027" name="Espace réservé du texte 2"/>
          <p:cNvSpPr>
            <a:spLocks noGrp="1"/>
          </p:cNvSpPr>
          <p:nvPr>
            <p:ph type="body" idx="1"/>
          </p:nvPr>
        </p:nvSpPr>
        <p:spPr bwMode="auto">
          <a:xfrm>
            <a:off x="1062046" y="1200151"/>
            <a:ext cx="7624753" cy="3394472"/>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2" name="Espace réservé du pied de page 11"/>
          <p:cNvSpPr>
            <a:spLocks noGrp="1"/>
          </p:cNvSpPr>
          <p:nvPr>
            <p:ph type="ftr" sz="quarter" idx="3"/>
          </p:nvPr>
        </p:nvSpPr>
        <p:spPr>
          <a:xfrm>
            <a:off x="1691266" y="128587"/>
            <a:ext cx="6664768" cy="301229"/>
          </a:xfrm>
          <a:prstGeom prst="rect">
            <a:avLst/>
          </a:prstGeom>
        </p:spPr>
        <p:txBody>
          <a:bodyPr vert="horz" wrap="square" lIns="91440" tIns="45720" rIns="91440" bIns="45720" numCol="1" anchor="ctr" anchorCtr="0" compatLnSpc="1">
            <a:prstTxWarp prst="textNoShape">
              <a:avLst/>
            </a:prstTxWarp>
          </a:bodyPr>
          <a:lstStyle>
            <a:lvl1pPr marL="0" marR="0" indent="0" algn="l" defTabSz="457200" rtl="0" eaLnBrk="1" fontAlgn="base" latinLnBrk="0" hangingPunct="1">
              <a:lnSpc>
                <a:spcPct val="100000"/>
              </a:lnSpc>
              <a:spcBef>
                <a:spcPct val="0"/>
              </a:spcBef>
              <a:spcAft>
                <a:spcPct val="0"/>
              </a:spcAft>
              <a:buClrTx/>
              <a:buSzTx/>
              <a:buFontTx/>
              <a:buNone/>
              <a:tabLst/>
              <a:defRPr sz="1000" b="0">
                <a:solidFill>
                  <a:schemeClr val="bg1">
                    <a:lumMod val="65000"/>
                  </a:schemeClr>
                </a:solidFill>
                <a:latin typeface="Verdana"/>
                <a:cs typeface="Verdana"/>
              </a:defRPr>
            </a:lvl1pPr>
          </a:lstStyle>
          <a:p>
            <a:pPr>
              <a:defRPr/>
            </a:pPr>
            <a:r>
              <a:rPr lang="fr-FR" dirty="0"/>
              <a:t>Une force pour le territoire</a:t>
            </a:r>
          </a:p>
        </p:txBody>
      </p:sp>
      <p:sp>
        <p:nvSpPr>
          <p:cNvPr id="5" name="Ellipse 4"/>
          <p:cNvSpPr>
            <a:spLocks/>
          </p:cNvSpPr>
          <p:nvPr/>
        </p:nvSpPr>
        <p:spPr>
          <a:xfrm>
            <a:off x="8479987" y="178317"/>
            <a:ext cx="214824" cy="216000"/>
          </a:xfrm>
          <a:prstGeom prst="ellipse">
            <a:avLst/>
          </a:prstGeom>
          <a:solidFill>
            <a:srgbClr val="313E5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pic>
        <p:nvPicPr>
          <p:cNvPr id="1030" name="Image 3" descr="LOGO_AMU_RVB.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457201" y="108347"/>
            <a:ext cx="1013714" cy="34836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3" name="Espace réservé du numéro de diapositive 12"/>
          <p:cNvSpPr>
            <a:spLocks noGrp="1"/>
          </p:cNvSpPr>
          <p:nvPr>
            <p:ph type="sldNum" sz="quarter" idx="4"/>
          </p:nvPr>
        </p:nvSpPr>
        <p:spPr>
          <a:xfrm>
            <a:off x="8356034" y="225029"/>
            <a:ext cx="454025" cy="10596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800" b="1">
                <a:solidFill>
                  <a:schemeClr val="bg1"/>
                </a:solidFill>
                <a:latin typeface="Arial"/>
                <a:cs typeface="Arial"/>
              </a:defRPr>
            </a:lvl1pPr>
          </a:lstStyle>
          <a:p>
            <a:pPr>
              <a:defRPr/>
            </a:pPr>
            <a:fld id="{6B5D263F-7ACE-9740-9441-ACD31CB0F002}" type="slidenum">
              <a:rPr lang="fr-FR"/>
              <a:pPr>
                <a:defRPr/>
              </a:pPr>
              <a:t>‹N°›</a:t>
            </a:fld>
            <a:endParaRPr lang="fr-FR" dirty="0"/>
          </a:p>
        </p:txBody>
      </p:sp>
      <p:cxnSp>
        <p:nvCxnSpPr>
          <p:cNvPr id="9" name="Connecteur droit 8"/>
          <p:cNvCxnSpPr/>
          <p:nvPr/>
        </p:nvCxnSpPr>
        <p:spPr>
          <a:xfrm flipV="1">
            <a:off x="8583045" y="-146447"/>
            <a:ext cx="0" cy="341710"/>
          </a:xfrm>
          <a:prstGeom prst="line">
            <a:avLst/>
          </a:prstGeom>
          <a:ln w="12700">
            <a:solidFill>
              <a:srgbClr val="313E56"/>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1028" name="Espace réservé du titre 9"/>
          <p:cNvSpPr>
            <a:spLocks noGrp="1"/>
          </p:cNvSpPr>
          <p:nvPr>
            <p:ph type="title"/>
          </p:nvPr>
        </p:nvSpPr>
        <p:spPr bwMode="auto">
          <a:xfrm>
            <a:off x="457200" y="608037"/>
            <a:ext cx="8229600" cy="48220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dirty="0"/>
              <a:t>Cliquez et modifiez le titre</a:t>
            </a:r>
          </a:p>
        </p:txBody>
      </p:sp>
      <p:cxnSp>
        <p:nvCxnSpPr>
          <p:cNvPr id="15" name="Connecteur droit 14"/>
          <p:cNvCxnSpPr/>
          <p:nvPr/>
        </p:nvCxnSpPr>
        <p:spPr>
          <a:xfrm flipH="1">
            <a:off x="2" y="712805"/>
            <a:ext cx="585430" cy="0"/>
          </a:xfrm>
          <a:prstGeom prst="line">
            <a:avLst/>
          </a:prstGeom>
          <a:ln w="12700">
            <a:solidFill>
              <a:srgbClr val="313E56"/>
            </a:solidFill>
            <a:prstDash val="sysDot"/>
            <a:round/>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91351" r:id="rId1"/>
    <p:sldLayoutId id="2147491352" r:id="rId2"/>
    <p:sldLayoutId id="2147491340" r:id="rId3"/>
    <p:sldLayoutId id="2147491353" r:id="rId4"/>
    <p:sldLayoutId id="2147491341" r:id="rId5"/>
    <p:sldLayoutId id="2147491342" r:id="rId6"/>
    <p:sldLayoutId id="2147491343" r:id="rId7"/>
    <p:sldLayoutId id="2147491344" r:id="rId8"/>
    <p:sldLayoutId id="2147491345" r:id="rId9"/>
    <p:sldLayoutId id="2147491346" r:id="rId10"/>
    <p:sldLayoutId id="2147491347" r:id="rId11"/>
    <p:sldLayoutId id="2147491348" r:id="rId12"/>
    <p:sldLayoutId id="2147491349" r:id="rId13"/>
  </p:sldLayoutIdLst>
  <p:hf hdr="0" dt="0"/>
  <p:txStyles>
    <p:titleStyle>
      <a:lvl1pPr algn="l" defTabSz="457200" rtl="0" eaLnBrk="1" fontAlgn="base" hangingPunct="1">
        <a:spcBef>
          <a:spcPct val="0"/>
        </a:spcBef>
        <a:spcAft>
          <a:spcPct val="0"/>
        </a:spcAft>
        <a:defRPr sz="2600" b="1" kern="1200">
          <a:solidFill>
            <a:srgbClr val="313E56"/>
          </a:solidFill>
          <a:uFill>
            <a:solidFill>
              <a:schemeClr val="bg1"/>
            </a:solidFill>
          </a:uFill>
          <a:latin typeface="Arial"/>
          <a:ea typeface="ＭＳ Ｐゴシック" charset="-128"/>
          <a:cs typeface="Arial"/>
        </a:defRPr>
      </a:lvl1pPr>
      <a:lvl2pPr algn="l" defTabSz="457200" rtl="0" eaLnBrk="1" fontAlgn="base" hangingPunct="1">
        <a:spcBef>
          <a:spcPct val="0"/>
        </a:spcBef>
        <a:spcAft>
          <a:spcPct val="0"/>
        </a:spcAft>
        <a:defRPr sz="2600" b="1">
          <a:solidFill>
            <a:srgbClr val="313E56"/>
          </a:solidFill>
          <a:latin typeface="Arial" charset="0"/>
          <a:ea typeface="ＭＳ Ｐゴシック" charset="-128"/>
          <a:cs typeface="Verdana" pitchFamily="34" charset="0"/>
        </a:defRPr>
      </a:lvl2pPr>
      <a:lvl3pPr algn="l" defTabSz="457200" rtl="0" eaLnBrk="1" fontAlgn="base" hangingPunct="1">
        <a:spcBef>
          <a:spcPct val="0"/>
        </a:spcBef>
        <a:spcAft>
          <a:spcPct val="0"/>
        </a:spcAft>
        <a:defRPr sz="2600" b="1">
          <a:solidFill>
            <a:srgbClr val="313E56"/>
          </a:solidFill>
          <a:latin typeface="Arial" charset="0"/>
          <a:ea typeface="ＭＳ Ｐゴシック" charset="-128"/>
          <a:cs typeface="Verdana" pitchFamily="34" charset="0"/>
        </a:defRPr>
      </a:lvl3pPr>
      <a:lvl4pPr algn="l" defTabSz="457200" rtl="0" eaLnBrk="1" fontAlgn="base" hangingPunct="1">
        <a:spcBef>
          <a:spcPct val="0"/>
        </a:spcBef>
        <a:spcAft>
          <a:spcPct val="0"/>
        </a:spcAft>
        <a:defRPr sz="2600" b="1">
          <a:solidFill>
            <a:srgbClr val="313E56"/>
          </a:solidFill>
          <a:latin typeface="Arial" charset="0"/>
          <a:ea typeface="ＭＳ Ｐゴシック" charset="-128"/>
          <a:cs typeface="Verdana" pitchFamily="34" charset="0"/>
        </a:defRPr>
      </a:lvl4pPr>
      <a:lvl5pPr algn="l" defTabSz="457200" rtl="0" eaLnBrk="1" fontAlgn="base" hangingPunct="1">
        <a:spcBef>
          <a:spcPct val="0"/>
        </a:spcBef>
        <a:spcAft>
          <a:spcPct val="0"/>
        </a:spcAft>
        <a:defRPr sz="2600" b="1">
          <a:solidFill>
            <a:srgbClr val="313E56"/>
          </a:solidFill>
          <a:latin typeface="Arial" charset="0"/>
          <a:ea typeface="ＭＳ Ｐゴシック" charset="-128"/>
          <a:cs typeface="Verdana" pitchFamily="34" charset="0"/>
        </a:defRPr>
      </a:lvl5pPr>
      <a:lvl6pPr marL="457200" algn="l" defTabSz="457200" rtl="0" eaLnBrk="1" fontAlgn="base" hangingPunct="1">
        <a:spcBef>
          <a:spcPct val="0"/>
        </a:spcBef>
        <a:spcAft>
          <a:spcPct val="0"/>
        </a:spcAft>
        <a:defRPr sz="2600" b="1">
          <a:solidFill>
            <a:srgbClr val="2663B4"/>
          </a:solidFill>
          <a:latin typeface="Verdana" charset="0"/>
          <a:ea typeface="ＭＳ Ｐゴシック" charset="-128"/>
        </a:defRPr>
      </a:lvl6pPr>
      <a:lvl7pPr marL="914400" algn="l" defTabSz="457200" rtl="0" eaLnBrk="1" fontAlgn="base" hangingPunct="1">
        <a:spcBef>
          <a:spcPct val="0"/>
        </a:spcBef>
        <a:spcAft>
          <a:spcPct val="0"/>
        </a:spcAft>
        <a:defRPr sz="2600" b="1">
          <a:solidFill>
            <a:srgbClr val="2663B4"/>
          </a:solidFill>
          <a:latin typeface="Verdana" charset="0"/>
          <a:ea typeface="ＭＳ Ｐゴシック" charset="-128"/>
        </a:defRPr>
      </a:lvl7pPr>
      <a:lvl8pPr marL="1371600" algn="l" defTabSz="457200" rtl="0" eaLnBrk="1" fontAlgn="base" hangingPunct="1">
        <a:spcBef>
          <a:spcPct val="0"/>
        </a:spcBef>
        <a:spcAft>
          <a:spcPct val="0"/>
        </a:spcAft>
        <a:defRPr sz="2600" b="1">
          <a:solidFill>
            <a:srgbClr val="2663B4"/>
          </a:solidFill>
          <a:latin typeface="Verdana" charset="0"/>
          <a:ea typeface="ＭＳ Ｐゴシック" charset="-128"/>
        </a:defRPr>
      </a:lvl8pPr>
      <a:lvl9pPr marL="1828800" algn="l" defTabSz="457200" rtl="0" eaLnBrk="1" fontAlgn="base" hangingPunct="1">
        <a:spcBef>
          <a:spcPct val="0"/>
        </a:spcBef>
        <a:spcAft>
          <a:spcPct val="0"/>
        </a:spcAft>
        <a:defRPr sz="2600" b="1">
          <a:solidFill>
            <a:srgbClr val="2663B4"/>
          </a:solidFill>
          <a:latin typeface="Verdana" charset="0"/>
          <a:ea typeface="ＭＳ Ｐゴシック" charset="-128"/>
        </a:defRPr>
      </a:lvl9pPr>
    </p:titleStyle>
    <p:bodyStyle>
      <a:lvl1pPr marL="0" indent="0" algn="l" defTabSz="457200" rtl="0" eaLnBrk="1" fontAlgn="base" hangingPunct="1">
        <a:spcBef>
          <a:spcPct val="20000"/>
        </a:spcBef>
        <a:spcAft>
          <a:spcPct val="0"/>
        </a:spcAft>
        <a:buFont typeface="Arial" charset="0"/>
        <a:buNone/>
        <a:defRPr sz="1400" b="0" kern="1200">
          <a:solidFill>
            <a:schemeClr val="tx1"/>
          </a:solidFill>
          <a:latin typeface="Arial"/>
          <a:ea typeface="ＭＳ Ｐゴシック" charset="-128"/>
          <a:cs typeface="Arial"/>
        </a:defRPr>
      </a:lvl1pPr>
      <a:lvl2pPr marL="914400" indent="-457200" algn="l" defTabSz="457200" rtl="0" eaLnBrk="1" fontAlgn="base" hangingPunct="1">
        <a:spcBef>
          <a:spcPct val="20000"/>
        </a:spcBef>
        <a:spcAft>
          <a:spcPct val="0"/>
        </a:spcAft>
        <a:buClr>
          <a:srgbClr val="AFB1A5"/>
        </a:buClr>
        <a:buSzPct val="100000"/>
        <a:buFont typeface="Wingdings" charset="2"/>
        <a:buChar char=""/>
        <a:defRPr sz="1400" kern="1200">
          <a:solidFill>
            <a:schemeClr val="tx1"/>
          </a:solidFill>
          <a:latin typeface="Arial"/>
          <a:ea typeface="ＭＳ Ｐゴシック" charset="-128"/>
          <a:cs typeface="Arial"/>
        </a:defRPr>
      </a:lvl2pPr>
      <a:lvl3pPr marL="1200150" indent="-285750" algn="l" defTabSz="457200" rtl="0" eaLnBrk="1" fontAlgn="base" hangingPunct="1">
        <a:spcBef>
          <a:spcPct val="20000"/>
        </a:spcBef>
        <a:spcAft>
          <a:spcPct val="0"/>
        </a:spcAft>
        <a:buClr>
          <a:srgbClr val="AFB1A5"/>
        </a:buClr>
        <a:buSzPct val="130000"/>
        <a:buFont typeface="Arial"/>
        <a:buChar char="•"/>
        <a:defRPr sz="1400" kern="1200">
          <a:solidFill>
            <a:schemeClr val="tx1"/>
          </a:solidFill>
          <a:latin typeface="Arial"/>
          <a:ea typeface="ＭＳ Ｐゴシック" charset="-128"/>
          <a:cs typeface="Arial"/>
        </a:defRPr>
      </a:lvl3pPr>
      <a:lvl4pPr marL="1600200" indent="-228600" algn="l" defTabSz="457200" rtl="0" eaLnBrk="1" fontAlgn="base" hangingPunct="1">
        <a:spcBef>
          <a:spcPct val="20000"/>
        </a:spcBef>
        <a:spcAft>
          <a:spcPct val="0"/>
        </a:spcAft>
        <a:buClr>
          <a:srgbClr val="AFB1A5"/>
        </a:buClr>
        <a:buSzPct val="100000"/>
        <a:buFont typeface="Lucida Grande"/>
        <a:buChar char="»"/>
        <a:defRPr sz="1400" kern="1200">
          <a:solidFill>
            <a:schemeClr val="tx1"/>
          </a:solidFill>
          <a:latin typeface="Arial"/>
          <a:ea typeface="ＭＳ Ｐゴシック" charset="-128"/>
          <a:cs typeface="Arial"/>
        </a:defRPr>
      </a:lvl4pPr>
      <a:lvl5pPr marL="2057400" indent="-228600" algn="l" defTabSz="457200" rtl="0" eaLnBrk="1" fontAlgn="base" hangingPunct="1">
        <a:spcBef>
          <a:spcPct val="20000"/>
        </a:spcBef>
        <a:spcAft>
          <a:spcPct val="0"/>
        </a:spcAft>
        <a:buClr>
          <a:srgbClr val="AFB1A5"/>
        </a:buClr>
        <a:buSzPct val="90000"/>
        <a:buFont typeface="Lucida Grande"/>
        <a:buChar char="-"/>
        <a:defRPr sz="1400" kern="1200">
          <a:solidFill>
            <a:schemeClr val="tx1"/>
          </a:solidFill>
          <a:latin typeface="Arial"/>
          <a:ea typeface="ＭＳ Ｐゴシック"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5"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D60CC18C-99BF-E044-B5B4-B4C418F27462}" type="slidenum">
              <a:rPr lang="fr-FR" altLang="fr-FR" sz="1050">
                <a:solidFill>
                  <a:schemeClr val="tx1"/>
                </a:solidFill>
                <a:latin typeface="Arial" charset="0"/>
              </a:rPr>
              <a:pPr>
                <a:spcBef>
                  <a:spcPct val="0"/>
                </a:spcBef>
                <a:buClrTx/>
                <a:buSzTx/>
                <a:buFontTx/>
                <a:buNone/>
              </a:pPr>
              <a:t>1</a:t>
            </a:fld>
            <a:endParaRPr lang="fr-FR" altLang="fr-FR" sz="1050">
              <a:solidFill>
                <a:schemeClr val="tx1"/>
              </a:solidFill>
              <a:latin typeface="Arial" charset="0"/>
            </a:endParaRP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16387" name="ZoneTexte 1"/>
          <p:cNvSpPr txBox="1">
            <a:spLocks noChangeArrowheads="1"/>
          </p:cNvSpPr>
          <p:nvPr/>
        </p:nvSpPr>
        <p:spPr bwMode="auto">
          <a:xfrm>
            <a:off x="1818085" y="357188"/>
            <a:ext cx="6163864" cy="318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endParaRPr lang="fr-FR" altLang="fr-FR" sz="1500" b="1" dirty="0">
              <a:solidFill>
                <a:srgbClr val="0000FF"/>
              </a:solidFill>
              <a:latin typeface="Avenir Black Oblique" charset="0"/>
            </a:endParaRPr>
          </a:p>
          <a:p>
            <a:pPr algn="ctr" eaLnBrk="1" hangingPunct="1">
              <a:spcBef>
                <a:spcPct val="0"/>
              </a:spcBef>
              <a:buClrTx/>
              <a:buSzTx/>
              <a:buFontTx/>
              <a:buNone/>
            </a:pPr>
            <a:endParaRPr lang="fr-FR" altLang="fr-FR" sz="1500" b="1" dirty="0">
              <a:solidFill>
                <a:srgbClr val="0000FF"/>
              </a:solidFill>
              <a:latin typeface="Avenir Black Oblique" charset="0"/>
            </a:endParaRPr>
          </a:p>
          <a:p>
            <a:pPr algn="ctr" eaLnBrk="1" hangingPunct="1">
              <a:spcBef>
                <a:spcPct val="0"/>
              </a:spcBef>
              <a:buClrTx/>
              <a:buSzTx/>
              <a:buFontTx/>
              <a:buNone/>
            </a:pPr>
            <a:endParaRPr lang="fr-FR" altLang="fr-FR" sz="1500" b="1" dirty="0">
              <a:solidFill>
                <a:srgbClr val="0000FF"/>
              </a:solidFill>
              <a:latin typeface="Avenir Black Oblique" charset="0"/>
            </a:endParaRPr>
          </a:p>
          <a:p>
            <a:pPr algn="ctr" eaLnBrk="1" hangingPunct="1">
              <a:spcBef>
                <a:spcPct val="0"/>
              </a:spcBef>
              <a:buClrTx/>
              <a:buSzTx/>
              <a:buFontTx/>
              <a:buNone/>
            </a:pPr>
            <a:endParaRPr lang="fr-FR" altLang="fr-FR" sz="1500" b="1" dirty="0">
              <a:solidFill>
                <a:srgbClr val="0000FF"/>
              </a:solidFill>
              <a:latin typeface="Avenir Black Oblique" charset="0"/>
            </a:endParaRPr>
          </a:p>
          <a:p>
            <a:pPr algn="ctr" eaLnBrk="1" hangingPunct="1">
              <a:spcBef>
                <a:spcPct val="0"/>
              </a:spcBef>
              <a:buClrTx/>
              <a:buSzTx/>
              <a:buFontTx/>
              <a:buNone/>
            </a:pPr>
            <a:endParaRPr lang="fr-FR" altLang="fr-FR" sz="1500" b="1" dirty="0">
              <a:solidFill>
                <a:srgbClr val="0000FF"/>
              </a:solidFill>
              <a:latin typeface="Avenir Black Oblique" charset="0"/>
            </a:endParaRPr>
          </a:p>
          <a:p>
            <a:pPr algn="ctr" eaLnBrk="1" hangingPunct="1">
              <a:spcBef>
                <a:spcPct val="0"/>
              </a:spcBef>
              <a:buClrTx/>
              <a:buSzTx/>
              <a:buFontTx/>
              <a:buNone/>
            </a:pPr>
            <a:r>
              <a:rPr lang="fr-FR" altLang="fr-FR" sz="1800" b="1" dirty="0">
                <a:solidFill>
                  <a:srgbClr val="0000FF"/>
                </a:solidFill>
                <a:latin typeface="Avenir Black Oblique" charset="0"/>
              </a:rPr>
              <a:t>PPPE : Méthodologie de projet</a:t>
            </a:r>
          </a:p>
          <a:p>
            <a:pPr algn="ctr" eaLnBrk="1" hangingPunct="1">
              <a:spcBef>
                <a:spcPct val="0"/>
              </a:spcBef>
              <a:buClrTx/>
              <a:buSzTx/>
              <a:buFontTx/>
              <a:buNone/>
            </a:pPr>
            <a:endParaRPr lang="fr-FR" altLang="fr-FR" sz="1800" b="1" dirty="0">
              <a:solidFill>
                <a:srgbClr val="FF0000"/>
              </a:solidFill>
              <a:latin typeface="Avenir Black Oblique" charset="0"/>
            </a:endParaRPr>
          </a:p>
          <a:p>
            <a:pPr algn="ctr" eaLnBrk="1" hangingPunct="1">
              <a:spcBef>
                <a:spcPct val="0"/>
              </a:spcBef>
              <a:buClrTx/>
              <a:buSzTx/>
              <a:buFontTx/>
              <a:buNone/>
            </a:pPr>
            <a:r>
              <a:rPr lang="fr-FR" altLang="fr-FR" sz="1800" b="1" dirty="0">
                <a:solidFill>
                  <a:srgbClr val="FF0000"/>
                </a:solidFill>
                <a:latin typeface="Avenir Black Oblique" charset="0"/>
              </a:rPr>
              <a:t>PPPE L1</a:t>
            </a:r>
          </a:p>
          <a:p>
            <a:pPr algn="ctr" eaLnBrk="1" hangingPunct="1">
              <a:spcBef>
                <a:spcPct val="0"/>
              </a:spcBef>
              <a:buClrTx/>
              <a:buSzTx/>
              <a:buFontTx/>
              <a:buNone/>
            </a:pPr>
            <a:endParaRPr lang="fr-FR" altLang="fr-FR" sz="1800" b="1" dirty="0">
              <a:solidFill>
                <a:srgbClr val="FF0000"/>
              </a:solidFill>
              <a:latin typeface="Avenir Black Oblique" charset="0"/>
            </a:endParaRPr>
          </a:p>
          <a:p>
            <a:pPr algn="ctr" eaLnBrk="1" hangingPunct="1">
              <a:spcBef>
                <a:spcPct val="0"/>
              </a:spcBef>
              <a:buClrTx/>
              <a:buSzTx/>
              <a:buFontTx/>
              <a:buNone/>
            </a:pPr>
            <a:endParaRPr lang="fr-FR" altLang="fr-FR" sz="1800" b="1" dirty="0">
              <a:solidFill>
                <a:srgbClr val="FF0000"/>
              </a:solidFill>
              <a:latin typeface="Avenir Black Oblique" charset="0"/>
            </a:endParaRPr>
          </a:p>
          <a:p>
            <a:pPr algn="ctr" eaLnBrk="1" hangingPunct="1">
              <a:spcBef>
                <a:spcPct val="0"/>
              </a:spcBef>
              <a:buClrTx/>
              <a:buSzTx/>
              <a:buFontTx/>
              <a:buNone/>
            </a:pPr>
            <a:endParaRPr lang="fr-FR" altLang="fr-FR" sz="1800" b="1" dirty="0">
              <a:solidFill>
                <a:srgbClr val="FF0000"/>
              </a:solidFill>
              <a:latin typeface="Avenir Black Oblique" charset="0"/>
            </a:endParaRPr>
          </a:p>
          <a:p>
            <a:pPr algn="ctr" eaLnBrk="1" hangingPunct="1">
              <a:spcBef>
                <a:spcPct val="0"/>
              </a:spcBef>
              <a:buClrTx/>
              <a:buSzTx/>
              <a:buFontTx/>
              <a:buNone/>
            </a:pPr>
            <a:r>
              <a:rPr lang="fr-FR" altLang="fr-FR" sz="1800" b="1" dirty="0">
                <a:solidFill>
                  <a:srgbClr val="FF0000"/>
                </a:solidFill>
                <a:latin typeface="Avenir Black Oblique" charset="0"/>
              </a:rPr>
              <a:t> </a:t>
            </a:r>
          </a:p>
        </p:txBody>
      </p:sp>
      <p:sp>
        <p:nvSpPr>
          <p:cNvPr id="5" name="ZoneTexte 4"/>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446676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69"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6FE37011-16BE-394F-BDB2-453BC1572EEF}" type="slidenum">
              <a:rPr lang="fr-FR" altLang="fr-FR" sz="1050">
                <a:solidFill>
                  <a:schemeClr val="tx1"/>
                </a:solidFill>
                <a:latin typeface="Arial" charset="0"/>
              </a:rPr>
              <a:pPr>
                <a:spcBef>
                  <a:spcPct val="0"/>
                </a:spcBef>
                <a:buClrTx/>
                <a:buSzTx/>
                <a:buFontTx/>
                <a:buNone/>
              </a:pPr>
              <a:t>10</a:t>
            </a:fld>
            <a:endParaRPr lang="fr-FR" altLang="fr-FR" sz="1050">
              <a:solidFill>
                <a:schemeClr val="tx1"/>
              </a:solidFill>
              <a:latin typeface="Arial" charset="0"/>
            </a:endParaRPr>
          </a:p>
        </p:txBody>
      </p:sp>
      <p:sp>
        <p:nvSpPr>
          <p:cNvPr id="32770" name="Rectangle 2"/>
          <p:cNvSpPr>
            <a:spLocks noGrp="1" noChangeArrowheads="1"/>
          </p:cNvSpPr>
          <p:nvPr>
            <p:ph type="title" idx="4294967295"/>
          </p:nvPr>
        </p:nvSpPr>
        <p:spPr>
          <a:xfrm>
            <a:off x="1306117" y="1221582"/>
            <a:ext cx="6669881" cy="3693319"/>
          </a:xfrm>
        </p:spPr>
        <p:txBody>
          <a:bodyPr/>
          <a:lstStyle/>
          <a:p>
            <a:pPr algn="l" eaLnBrk="1" hangingPunct="1"/>
            <a:r>
              <a:rPr lang="fr-FR" altLang="fr-FR" sz="900" u="sng" dirty="0">
                <a:solidFill>
                  <a:srgbClr val="FF0000"/>
                </a:solidFill>
              </a:rPr>
              <a:t>BILAN PERSONNEL</a:t>
            </a:r>
            <a:r>
              <a:rPr lang="fr-FR" altLang="fr-FR" sz="900" u="sng" dirty="0">
                <a:solidFill>
                  <a:srgbClr val="0000FF"/>
                </a:solidFill>
              </a:rPr>
              <a:t>												</a:t>
            </a:r>
            <a:br>
              <a:rPr lang="fr-FR" altLang="fr-FR" sz="900" dirty="0">
                <a:solidFill>
                  <a:srgbClr val="0000FF"/>
                </a:solidFill>
              </a:rPr>
            </a:br>
            <a:r>
              <a:rPr lang="fr-FR" altLang="fr-FR" sz="900" dirty="0">
                <a:solidFill>
                  <a:srgbClr val="0000FF"/>
                </a:solidFill>
              </a:rPr>
              <a:t> </a:t>
            </a:r>
            <a:br>
              <a:rPr lang="fr-FR" altLang="fr-FR" sz="900" dirty="0">
                <a:solidFill>
                  <a:srgbClr val="0000FF"/>
                </a:solidFill>
              </a:rPr>
            </a:br>
            <a:r>
              <a:rPr lang="fr-FR" altLang="fr-FR" sz="900" dirty="0">
                <a:solidFill>
                  <a:srgbClr val="0000FF"/>
                </a:solidFill>
              </a:rPr>
              <a:t>Présentation personnelle (valeurs, personnalité, forces, faiblesses, centres d’intérêts)</a:t>
            </a:r>
            <a:br>
              <a:rPr lang="fr-FR" altLang="fr-FR" sz="900" dirty="0">
                <a:solidFill>
                  <a:srgbClr val="0000FF"/>
                </a:solidFill>
              </a:rPr>
            </a:br>
            <a:r>
              <a:rPr lang="fr-FR" altLang="fr-FR" sz="900" dirty="0">
                <a:solidFill>
                  <a:srgbClr val="0000FF"/>
                </a:solidFill>
              </a:rPr>
              <a:t>Présentation de votre parcours de vie,  personnel, de formation et professionnel</a:t>
            </a:r>
            <a:br>
              <a:rPr lang="fr-FR" altLang="fr-FR" sz="900" dirty="0">
                <a:solidFill>
                  <a:srgbClr val="0000FF"/>
                </a:solidFill>
              </a:rPr>
            </a:br>
            <a:r>
              <a:rPr lang="fr-FR" altLang="fr-FR" sz="900" dirty="0">
                <a:solidFill>
                  <a:srgbClr val="0000FF"/>
                </a:solidFill>
              </a:rPr>
              <a:t>Connaissances, compétences et expériences acquises</a:t>
            </a:r>
            <a:br>
              <a:rPr lang="fr-FR" altLang="fr-FR" sz="900" dirty="0">
                <a:solidFill>
                  <a:srgbClr val="0000FF"/>
                </a:solidFill>
              </a:rPr>
            </a:br>
            <a:r>
              <a:rPr lang="fr-FR" altLang="fr-FR" sz="900" dirty="0">
                <a:solidFill>
                  <a:srgbClr val="0000FF"/>
                </a:solidFill>
              </a:rPr>
              <a:t>Bilans et réflexions personnels sur votre parcours ; qu’en tirez-vous ?</a:t>
            </a:r>
            <a:br>
              <a:rPr lang="fr-FR" altLang="fr-FR" sz="900" dirty="0">
                <a:solidFill>
                  <a:srgbClr val="0000FF"/>
                </a:solidFill>
              </a:rPr>
            </a:br>
            <a:r>
              <a:rPr lang="fr-FR" altLang="fr-FR" sz="900" dirty="0">
                <a:solidFill>
                  <a:srgbClr val="0000FF"/>
                </a:solidFill>
              </a:rPr>
              <a:t> </a:t>
            </a:r>
            <a:br>
              <a:rPr lang="fr-FR" altLang="fr-FR" sz="900" dirty="0">
                <a:solidFill>
                  <a:srgbClr val="0000FF"/>
                </a:solidFill>
              </a:rPr>
            </a:br>
            <a:br>
              <a:rPr lang="fr-FR" altLang="fr-FR" sz="900" dirty="0">
                <a:solidFill>
                  <a:srgbClr val="0000FF"/>
                </a:solidFill>
              </a:rPr>
            </a:br>
            <a:r>
              <a:rPr lang="fr-FR" altLang="fr-FR" sz="900" u="sng" dirty="0">
                <a:solidFill>
                  <a:srgbClr val="FF0000"/>
                </a:solidFill>
              </a:rPr>
              <a:t>MOTIFS ET MOTIVATIONS AU CHANGEMENT</a:t>
            </a:r>
            <a:r>
              <a:rPr lang="fr-FR" altLang="fr-FR" sz="900" u="sng" dirty="0">
                <a:solidFill>
                  <a:srgbClr val="0000FF"/>
                </a:solidFill>
              </a:rPr>
              <a:t>		</a:t>
            </a:r>
            <a:br>
              <a:rPr lang="fr-FR" altLang="fr-FR" sz="900" dirty="0">
                <a:solidFill>
                  <a:srgbClr val="0000FF"/>
                </a:solidFill>
              </a:rPr>
            </a:br>
            <a:r>
              <a:rPr lang="fr-FR" altLang="fr-FR" sz="900" dirty="0">
                <a:solidFill>
                  <a:srgbClr val="0000FF"/>
                </a:solidFill>
              </a:rPr>
              <a:t> </a:t>
            </a:r>
            <a:br>
              <a:rPr lang="fr-FR" altLang="fr-FR" sz="900" dirty="0">
                <a:solidFill>
                  <a:srgbClr val="0000FF"/>
                </a:solidFill>
              </a:rPr>
            </a:br>
            <a:r>
              <a:rPr lang="fr-FR" altLang="fr-FR" sz="900" dirty="0">
                <a:solidFill>
                  <a:srgbClr val="0000FF"/>
                </a:solidFill>
              </a:rPr>
              <a:t>Quels changements attentez vous dans votre parcours de vie ? personnel ? professionnel ?</a:t>
            </a:r>
            <a:br>
              <a:rPr lang="fr-FR" altLang="fr-FR" sz="900" dirty="0">
                <a:solidFill>
                  <a:srgbClr val="0000FF"/>
                </a:solidFill>
              </a:rPr>
            </a:br>
            <a:r>
              <a:rPr lang="fr-FR" altLang="fr-FR" sz="900" dirty="0">
                <a:solidFill>
                  <a:srgbClr val="0000FF"/>
                </a:solidFill>
              </a:rPr>
              <a:t>Préciser les types de changement (modifications, ajustement, spécialisation, orientation, rupture, innovation, etc..)</a:t>
            </a:r>
            <a:br>
              <a:rPr lang="fr-FR" altLang="fr-FR" sz="900" dirty="0">
                <a:solidFill>
                  <a:srgbClr val="0000FF"/>
                </a:solidFill>
              </a:rPr>
            </a:br>
            <a:r>
              <a:rPr lang="fr-FR" altLang="fr-FR" sz="900" dirty="0">
                <a:solidFill>
                  <a:srgbClr val="0000FF"/>
                </a:solidFill>
              </a:rPr>
              <a:t> </a:t>
            </a:r>
            <a:br>
              <a:rPr lang="fr-FR" altLang="fr-FR" sz="900" dirty="0">
                <a:solidFill>
                  <a:srgbClr val="0000FF"/>
                </a:solidFill>
              </a:rPr>
            </a:br>
            <a:r>
              <a:rPr lang="fr-FR" altLang="fr-FR" sz="900" dirty="0">
                <a:solidFill>
                  <a:srgbClr val="0000FF"/>
                </a:solidFill>
              </a:rPr>
              <a:t>Quels sont vos envies, désirs et motivations à changer, à évoluer ?</a:t>
            </a:r>
            <a:br>
              <a:rPr lang="fr-FR" altLang="fr-FR" sz="900" dirty="0">
                <a:solidFill>
                  <a:srgbClr val="0000FF"/>
                </a:solidFill>
              </a:rPr>
            </a:br>
            <a:r>
              <a:rPr lang="fr-FR" altLang="fr-FR" sz="900" dirty="0">
                <a:solidFill>
                  <a:srgbClr val="0000FF"/>
                </a:solidFill>
              </a:rPr>
              <a:t> </a:t>
            </a:r>
            <a:br>
              <a:rPr lang="fr-FR" altLang="fr-FR" sz="900" dirty="0">
                <a:solidFill>
                  <a:srgbClr val="0000FF"/>
                </a:solidFill>
              </a:rPr>
            </a:br>
            <a:br>
              <a:rPr lang="fr-FR" altLang="fr-FR" sz="900" dirty="0">
                <a:solidFill>
                  <a:srgbClr val="0000FF"/>
                </a:solidFill>
              </a:rPr>
            </a:br>
            <a:r>
              <a:rPr lang="fr-FR" altLang="fr-FR" sz="900" u="sng" dirty="0">
                <a:solidFill>
                  <a:srgbClr val="FF0000"/>
                </a:solidFill>
              </a:rPr>
              <a:t>LES AXES DU CHANGEMENT : LES VISEES</a:t>
            </a:r>
            <a:r>
              <a:rPr lang="fr-FR" altLang="fr-FR" sz="900" u="sng" dirty="0">
                <a:solidFill>
                  <a:srgbClr val="0000FF"/>
                </a:solidFill>
              </a:rPr>
              <a:t>			</a:t>
            </a:r>
            <a:br>
              <a:rPr lang="fr-FR" altLang="fr-FR" sz="900" dirty="0">
                <a:solidFill>
                  <a:srgbClr val="0000FF"/>
                </a:solidFill>
              </a:rPr>
            </a:br>
            <a:r>
              <a:rPr lang="fr-FR" altLang="fr-FR" sz="900" dirty="0">
                <a:solidFill>
                  <a:srgbClr val="0000FF"/>
                </a:solidFill>
              </a:rPr>
              <a:t> </a:t>
            </a:r>
            <a:br>
              <a:rPr lang="fr-FR" altLang="fr-FR" sz="900" dirty="0">
                <a:solidFill>
                  <a:srgbClr val="0000FF"/>
                </a:solidFill>
              </a:rPr>
            </a:br>
            <a:r>
              <a:rPr lang="fr-FR" altLang="fr-FR" sz="900" dirty="0">
                <a:solidFill>
                  <a:srgbClr val="0000FF"/>
                </a:solidFill>
              </a:rPr>
              <a:t>Quelles sont les orientations, les visées vers lesquelles vous souhaitez orienter vos parcours de vie, personnel, professionnel,  ?</a:t>
            </a:r>
            <a:br>
              <a:rPr lang="fr-FR" altLang="fr-FR" sz="900" dirty="0">
                <a:solidFill>
                  <a:srgbClr val="0000FF"/>
                </a:solidFill>
              </a:rPr>
            </a:br>
            <a:r>
              <a:rPr lang="fr-FR" altLang="fr-FR" sz="900" dirty="0">
                <a:solidFill>
                  <a:srgbClr val="0000FF"/>
                </a:solidFill>
              </a:rPr>
              <a:t> </a:t>
            </a:r>
            <a:br>
              <a:rPr lang="fr-FR" altLang="fr-FR" sz="900" dirty="0">
                <a:solidFill>
                  <a:srgbClr val="0000FF"/>
                </a:solidFill>
              </a:rPr>
            </a:br>
            <a:r>
              <a:rPr lang="fr-FR" altLang="fr-FR" sz="900" dirty="0">
                <a:solidFill>
                  <a:srgbClr val="0000FF"/>
                </a:solidFill>
              </a:rPr>
              <a:t>En quoi cela </a:t>
            </a:r>
            <a:r>
              <a:rPr lang="fr-FR" altLang="fr-FR" sz="900" dirty="0" err="1">
                <a:solidFill>
                  <a:srgbClr val="0000FF"/>
                </a:solidFill>
              </a:rPr>
              <a:t>a-t-il</a:t>
            </a:r>
            <a:r>
              <a:rPr lang="fr-FR" altLang="fr-FR" sz="900" dirty="0">
                <a:solidFill>
                  <a:srgbClr val="0000FF"/>
                </a:solidFill>
              </a:rPr>
              <a:t> du sens pour vous ? Comment cela s’articule-t-il avec vos valeurs et votre désir de changement ?</a:t>
            </a:r>
            <a:br>
              <a:rPr lang="fr-FR" altLang="fr-FR" sz="900" dirty="0">
                <a:solidFill>
                  <a:srgbClr val="0000FF"/>
                </a:solidFill>
              </a:rPr>
            </a:br>
            <a:r>
              <a:rPr lang="fr-FR" altLang="fr-FR" sz="900" dirty="0">
                <a:solidFill>
                  <a:srgbClr val="0000FF"/>
                </a:solidFill>
              </a:rPr>
              <a:t> </a:t>
            </a:r>
            <a:br>
              <a:rPr lang="fr-FR" altLang="fr-FR" sz="900" dirty="0">
                <a:solidFill>
                  <a:srgbClr val="0000FF"/>
                </a:solidFill>
              </a:rPr>
            </a:br>
            <a:br>
              <a:rPr lang="fr-FR" altLang="fr-FR" sz="900" dirty="0">
                <a:solidFill>
                  <a:srgbClr val="0000FF"/>
                </a:solidFill>
              </a:rPr>
            </a:br>
            <a:r>
              <a:rPr lang="fr-FR" altLang="fr-FR" sz="900" dirty="0">
                <a:solidFill>
                  <a:srgbClr val="0000FF"/>
                </a:solidFill>
              </a:rPr>
              <a:t> </a:t>
            </a:r>
            <a:endParaRPr lang="fr-FR" altLang="fr-FR" sz="1200" dirty="0">
              <a:solidFill>
                <a:srgbClr val="0000FF"/>
              </a:solidFill>
              <a:latin typeface="Tahoma" charset="0"/>
            </a:endParaRP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32772" name="ZoneTexte 1"/>
          <p:cNvSpPr txBox="1">
            <a:spLocks noChangeArrowheads="1"/>
          </p:cNvSpPr>
          <p:nvPr/>
        </p:nvSpPr>
        <p:spPr bwMode="auto">
          <a:xfrm>
            <a:off x="1818085" y="357188"/>
            <a:ext cx="5238750" cy="87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800" b="1" dirty="0">
                <a:solidFill>
                  <a:srgbClr val="0000FF"/>
                </a:solidFill>
                <a:latin typeface="Avenir Black Oblique" charset="0"/>
              </a:rPr>
              <a:t>PPPE : Méthodologie de projet</a:t>
            </a:r>
            <a:endParaRPr lang="fr-FR" altLang="fr-FR" sz="1500" b="1" dirty="0">
              <a:solidFill>
                <a:srgbClr val="FF0000"/>
              </a:solidFill>
              <a:latin typeface="Avenir Black Oblique" charset="0"/>
            </a:endParaRPr>
          </a:p>
          <a:p>
            <a:pPr algn="ctr" eaLnBrk="1" hangingPunct="1">
              <a:spcBef>
                <a:spcPct val="0"/>
              </a:spcBef>
              <a:buClrTx/>
              <a:buSzTx/>
              <a:buFontTx/>
              <a:buNone/>
            </a:pPr>
            <a:r>
              <a:rPr lang="fr-FR" altLang="fr-FR" sz="1800" b="1" dirty="0">
                <a:solidFill>
                  <a:srgbClr val="FF0000"/>
                </a:solidFill>
                <a:latin typeface="Avenir Black Oblique" charset="0"/>
              </a:rPr>
              <a:t>les visées</a:t>
            </a:r>
          </a:p>
          <a:p>
            <a:pPr algn="ctr" eaLnBrk="1" hangingPunct="1">
              <a:spcBef>
                <a:spcPct val="0"/>
              </a:spcBef>
              <a:buClrTx/>
              <a:buSzTx/>
              <a:buFontTx/>
              <a:buNone/>
            </a:pPr>
            <a:endParaRPr lang="fr-FR" altLang="fr-FR" sz="1500" b="1" dirty="0">
              <a:solidFill>
                <a:srgbClr val="FF0000"/>
              </a:solidFill>
              <a:latin typeface="Avenir Black Oblique" charset="0"/>
            </a:endParaRP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863253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7FA9A5EB-3F0B-994A-9716-E1711F554F3C}" type="slidenum">
              <a:rPr lang="fr-FR" altLang="fr-FR" sz="1050">
                <a:solidFill>
                  <a:schemeClr val="tx1"/>
                </a:solidFill>
                <a:latin typeface="Arial" charset="0"/>
              </a:rPr>
              <a:pPr>
                <a:spcBef>
                  <a:spcPct val="0"/>
                </a:spcBef>
                <a:buClrTx/>
                <a:buSzTx/>
                <a:buFontTx/>
                <a:buNone/>
              </a:pPr>
              <a:t>11</a:t>
            </a:fld>
            <a:endParaRPr lang="fr-FR" altLang="fr-FR" sz="1050">
              <a:solidFill>
                <a:schemeClr val="tx1"/>
              </a:solidFill>
              <a:latin typeface="Arial" charset="0"/>
            </a:endParaRPr>
          </a:p>
        </p:txBody>
      </p:sp>
      <p:sp>
        <p:nvSpPr>
          <p:cNvPr id="34818" name="Rectangle 2"/>
          <p:cNvSpPr>
            <a:spLocks noGrp="1" noChangeArrowheads="1"/>
          </p:cNvSpPr>
          <p:nvPr>
            <p:ph type="title" idx="4294967295"/>
          </p:nvPr>
        </p:nvSpPr>
        <p:spPr>
          <a:xfrm>
            <a:off x="1306117" y="1221582"/>
            <a:ext cx="6669881" cy="3693319"/>
          </a:xfrm>
        </p:spPr>
        <p:txBody>
          <a:bodyPr/>
          <a:lstStyle/>
          <a:p>
            <a:pPr algn="l" eaLnBrk="1" hangingPunct="1"/>
            <a:br>
              <a:rPr lang="fr-FR" altLang="fr-FR" sz="675" dirty="0"/>
            </a:br>
            <a:r>
              <a:rPr lang="fr-FR" altLang="fr-FR" sz="900" u="sng" dirty="0">
                <a:solidFill>
                  <a:srgbClr val="FF0000"/>
                </a:solidFill>
              </a:rPr>
              <a:t>LES OBJECTIFS </a:t>
            </a:r>
            <a:r>
              <a:rPr lang="fr-FR" altLang="fr-FR" sz="900" u="sng" dirty="0">
                <a:solidFill>
                  <a:srgbClr val="0000FF"/>
                </a:solidFill>
              </a:rPr>
              <a:t>								</a:t>
            </a:r>
            <a:br>
              <a:rPr lang="fr-FR" altLang="fr-FR" sz="900" dirty="0">
                <a:solidFill>
                  <a:srgbClr val="0000FF"/>
                </a:solidFill>
              </a:rPr>
            </a:br>
            <a:r>
              <a:rPr lang="fr-FR" altLang="fr-FR" sz="900" dirty="0">
                <a:solidFill>
                  <a:srgbClr val="0000FF"/>
                </a:solidFill>
              </a:rPr>
              <a:t> </a:t>
            </a:r>
            <a:br>
              <a:rPr lang="fr-FR" altLang="fr-FR" sz="900" dirty="0">
                <a:solidFill>
                  <a:srgbClr val="0000FF"/>
                </a:solidFill>
              </a:rPr>
            </a:br>
            <a:r>
              <a:rPr lang="fr-FR" altLang="fr-FR" sz="900" dirty="0">
                <a:solidFill>
                  <a:srgbClr val="0000FF"/>
                </a:solidFill>
              </a:rPr>
              <a:t>Décliner les changements et visées envisagés en objectifs concrets à atteindre : aux niveaux personnel &amp; professionnel.</a:t>
            </a:r>
            <a:br>
              <a:rPr lang="fr-FR" altLang="fr-FR" sz="900" dirty="0">
                <a:solidFill>
                  <a:srgbClr val="0000FF"/>
                </a:solidFill>
              </a:rPr>
            </a:br>
            <a:r>
              <a:rPr lang="fr-FR" altLang="fr-FR" sz="900" dirty="0">
                <a:solidFill>
                  <a:srgbClr val="0000FF"/>
                </a:solidFill>
              </a:rPr>
              <a:t> </a:t>
            </a:r>
            <a:br>
              <a:rPr lang="fr-FR" altLang="fr-FR" sz="900" dirty="0">
                <a:solidFill>
                  <a:srgbClr val="0000FF"/>
                </a:solidFill>
              </a:rPr>
            </a:br>
            <a:r>
              <a:rPr lang="fr-FR" altLang="fr-FR" sz="900" u="sng" dirty="0">
                <a:solidFill>
                  <a:srgbClr val="FF0000"/>
                </a:solidFill>
              </a:rPr>
              <a:t>ETAT DES LIEUX</a:t>
            </a:r>
            <a:r>
              <a:rPr lang="fr-FR" altLang="fr-FR" sz="900" u="sng" dirty="0">
                <a:solidFill>
                  <a:srgbClr val="0000FF"/>
                </a:solidFill>
              </a:rPr>
              <a:t>								</a:t>
            </a:r>
            <a:br>
              <a:rPr lang="fr-FR" altLang="fr-FR" sz="900" dirty="0">
                <a:solidFill>
                  <a:srgbClr val="0000FF"/>
                </a:solidFill>
              </a:rPr>
            </a:br>
            <a:r>
              <a:rPr lang="fr-FR" altLang="fr-FR" sz="900" dirty="0">
                <a:solidFill>
                  <a:srgbClr val="0000FF"/>
                </a:solidFill>
              </a:rPr>
              <a:t> </a:t>
            </a:r>
            <a:br>
              <a:rPr lang="fr-FR" altLang="fr-FR" sz="900" dirty="0">
                <a:solidFill>
                  <a:srgbClr val="0000FF"/>
                </a:solidFill>
              </a:rPr>
            </a:br>
            <a:r>
              <a:rPr lang="fr-FR" altLang="fr-FR" sz="900" dirty="0">
                <a:solidFill>
                  <a:srgbClr val="0000FF"/>
                </a:solidFill>
              </a:rPr>
              <a:t>Quels sont les moyens actuellement disponibles ?...</a:t>
            </a:r>
            <a:br>
              <a:rPr lang="fr-FR" altLang="fr-FR" sz="900" dirty="0">
                <a:solidFill>
                  <a:srgbClr val="0000FF"/>
                </a:solidFill>
              </a:rPr>
            </a:br>
            <a:r>
              <a:rPr lang="fr-FR" altLang="fr-FR" sz="900" dirty="0">
                <a:solidFill>
                  <a:srgbClr val="0000FF"/>
                </a:solidFill>
              </a:rPr>
              <a:t>Quels sont les freins et difficultés à surmonter ?...</a:t>
            </a:r>
            <a:br>
              <a:rPr lang="fr-FR" altLang="fr-FR" sz="900" dirty="0">
                <a:solidFill>
                  <a:srgbClr val="0000FF"/>
                </a:solidFill>
              </a:rPr>
            </a:br>
            <a:r>
              <a:rPr lang="fr-FR" altLang="fr-FR" sz="900" dirty="0">
                <a:solidFill>
                  <a:srgbClr val="0000FF"/>
                </a:solidFill>
              </a:rPr>
              <a:t> </a:t>
            </a:r>
            <a:br>
              <a:rPr lang="fr-FR" altLang="fr-FR" sz="900" dirty="0">
                <a:solidFill>
                  <a:srgbClr val="0000FF"/>
                </a:solidFill>
              </a:rPr>
            </a:br>
            <a:r>
              <a:rPr lang="fr-FR" altLang="fr-FR" sz="900" dirty="0">
                <a:solidFill>
                  <a:srgbClr val="0000FF"/>
                </a:solidFill>
              </a:rPr>
              <a:t>        ….Pour atteindre ces objectifs ?</a:t>
            </a:r>
            <a:br>
              <a:rPr lang="fr-FR" altLang="fr-FR" sz="900" dirty="0">
                <a:solidFill>
                  <a:srgbClr val="0000FF"/>
                </a:solidFill>
              </a:rPr>
            </a:br>
            <a:r>
              <a:rPr lang="fr-FR" altLang="fr-FR" sz="900" dirty="0">
                <a:solidFill>
                  <a:srgbClr val="0000FF"/>
                </a:solidFill>
              </a:rPr>
              <a:t> </a:t>
            </a:r>
            <a:br>
              <a:rPr lang="fr-FR" altLang="fr-FR" sz="900" dirty="0">
                <a:solidFill>
                  <a:srgbClr val="0000FF"/>
                </a:solidFill>
              </a:rPr>
            </a:br>
            <a:r>
              <a:rPr lang="fr-FR" altLang="fr-FR" sz="900" u="sng" dirty="0">
                <a:solidFill>
                  <a:srgbClr val="FF0000"/>
                </a:solidFill>
              </a:rPr>
              <a:t>ACTIONS A METTRE EN ŒUVRE	</a:t>
            </a:r>
            <a:r>
              <a:rPr lang="fr-FR" altLang="fr-FR" sz="900" u="sng" dirty="0">
                <a:solidFill>
                  <a:srgbClr val="0000FF"/>
                </a:solidFill>
              </a:rPr>
              <a:t>				</a:t>
            </a:r>
            <a:br>
              <a:rPr lang="fr-FR" altLang="fr-FR" sz="900" dirty="0">
                <a:solidFill>
                  <a:srgbClr val="0000FF"/>
                </a:solidFill>
              </a:rPr>
            </a:br>
            <a:r>
              <a:rPr lang="fr-FR" altLang="fr-FR" sz="900" dirty="0">
                <a:solidFill>
                  <a:srgbClr val="0000FF"/>
                </a:solidFill>
              </a:rPr>
              <a:t> </a:t>
            </a:r>
            <a:br>
              <a:rPr lang="fr-FR" altLang="fr-FR" sz="900" dirty="0">
                <a:solidFill>
                  <a:srgbClr val="0000FF"/>
                </a:solidFill>
              </a:rPr>
            </a:br>
            <a:r>
              <a:rPr lang="fr-FR" altLang="fr-FR" sz="900" dirty="0">
                <a:solidFill>
                  <a:srgbClr val="0000FF"/>
                </a:solidFill>
              </a:rPr>
              <a:t>Quelles sont les actions que vous comptez mettre en </a:t>
            </a:r>
            <a:r>
              <a:rPr lang="fr-FR" altLang="fr-FR" sz="900" dirty="0" err="1">
                <a:solidFill>
                  <a:srgbClr val="0000FF"/>
                </a:solidFill>
              </a:rPr>
              <a:t>oeuvre</a:t>
            </a:r>
            <a:r>
              <a:rPr lang="fr-FR" altLang="fr-FR" sz="900" dirty="0">
                <a:solidFill>
                  <a:srgbClr val="0000FF"/>
                </a:solidFill>
              </a:rPr>
              <a:t> pour atteindre vos objectifs ?</a:t>
            </a:r>
            <a:br>
              <a:rPr lang="fr-FR" altLang="fr-FR" sz="900" dirty="0">
                <a:solidFill>
                  <a:srgbClr val="0000FF"/>
                </a:solidFill>
              </a:rPr>
            </a:br>
            <a:r>
              <a:rPr lang="fr-FR" altLang="fr-FR" sz="900" dirty="0">
                <a:solidFill>
                  <a:srgbClr val="0000FF"/>
                </a:solidFill>
              </a:rPr>
              <a:t>En quoi la formation engagée à l’université peut-elle contribuer à atteindre vos objectifs </a:t>
            </a:r>
            <a:br>
              <a:rPr lang="fr-FR" altLang="fr-FR" sz="900" dirty="0">
                <a:solidFill>
                  <a:srgbClr val="0000FF"/>
                </a:solidFill>
              </a:rPr>
            </a:br>
            <a:br>
              <a:rPr lang="fr-FR" altLang="fr-FR" sz="675" dirty="0"/>
            </a:br>
            <a:br>
              <a:rPr lang="fr-FR" altLang="fr-FR" sz="675" dirty="0"/>
            </a:br>
            <a:br>
              <a:rPr lang="fr-FR" altLang="fr-FR" sz="675" dirty="0"/>
            </a:br>
            <a:br>
              <a:rPr lang="fr-FR" altLang="fr-FR" sz="675" dirty="0"/>
            </a:br>
            <a:br>
              <a:rPr lang="fr-FR" altLang="fr-FR" sz="675" dirty="0"/>
            </a:br>
            <a:br>
              <a:rPr lang="fr-FR" altLang="fr-FR" sz="675" dirty="0"/>
            </a:br>
            <a:br>
              <a:rPr lang="fr-FR" altLang="fr-FR" sz="675" dirty="0"/>
            </a:br>
            <a:br>
              <a:rPr lang="fr-FR" altLang="fr-FR" sz="675" dirty="0"/>
            </a:br>
            <a:br>
              <a:rPr lang="fr-FR" altLang="fr-FR" sz="675" dirty="0"/>
            </a:br>
            <a:br>
              <a:rPr lang="fr-FR" altLang="fr-FR" sz="675" dirty="0"/>
            </a:br>
            <a:br>
              <a:rPr lang="fr-FR" altLang="fr-FR" sz="1350" dirty="0">
                <a:solidFill>
                  <a:srgbClr val="0000FF"/>
                </a:solidFill>
              </a:rPr>
            </a:br>
            <a:r>
              <a:rPr lang="fr-FR" altLang="fr-FR" sz="1200" dirty="0">
                <a:solidFill>
                  <a:srgbClr val="0000FF"/>
                </a:solidFill>
                <a:latin typeface="Tahoma" charset="0"/>
              </a:rPr>
              <a:t>	</a:t>
            </a: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34820" name="ZoneTexte 1"/>
          <p:cNvSpPr txBox="1">
            <a:spLocks noChangeArrowheads="1"/>
          </p:cNvSpPr>
          <p:nvPr/>
        </p:nvSpPr>
        <p:spPr bwMode="auto">
          <a:xfrm>
            <a:off x="1543050" y="357188"/>
            <a:ext cx="5513785" cy="87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800" b="1" dirty="0">
                <a:solidFill>
                  <a:srgbClr val="0000FF"/>
                </a:solidFill>
                <a:latin typeface="Avenir Black Oblique" charset="0"/>
              </a:rPr>
              <a:t>PPPE : Méthodologie de projet</a:t>
            </a:r>
          </a:p>
          <a:p>
            <a:pPr algn="ctr" eaLnBrk="1" hangingPunct="1">
              <a:spcBef>
                <a:spcPct val="0"/>
              </a:spcBef>
              <a:buClrTx/>
              <a:buSzTx/>
              <a:buFontTx/>
              <a:buNone/>
            </a:pPr>
            <a:r>
              <a:rPr lang="fr-FR" altLang="fr-FR" sz="1800" b="1" dirty="0">
                <a:solidFill>
                  <a:srgbClr val="FF0000"/>
                </a:solidFill>
                <a:latin typeface="Avenir Black Oblique" charset="0"/>
              </a:rPr>
              <a:t>La programmation</a:t>
            </a:r>
          </a:p>
          <a:p>
            <a:pPr algn="ctr" eaLnBrk="1" hangingPunct="1">
              <a:spcBef>
                <a:spcPct val="0"/>
              </a:spcBef>
              <a:buClrTx/>
              <a:buSzTx/>
              <a:buFontTx/>
              <a:buNone/>
            </a:pPr>
            <a:endParaRPr lang="fr-FR" altLang="fr-FR" sz="1500" b="1" dirty="0">
              <a:solidFill>
                <a:srgbClr val="FF0000"/>
              </a:solidFill>
              <a:latin typeface="Avenir Black Oblique" charset="0"/>
            </a:endParaRP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532818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8"/>
          <p:cNvSpPr>
            <a:spLocks noGrp="1" noChangeArrowheads="1"/>
          </p:cNvSpPr>
          <p:nvPr>
            <p:ph type="ftr" sz="quarter" idx="11"/>
          </p:nvPr>
        </p:nvSpPr>
        <p:spPr/>
        <p:txBody>
          <a:bodyPr rtlCol="0"/>
          <a:lstStyle/>
          <a:p>
            <a:pPr>
              <a:defRPr/>
            </a:pPr>
            <a:endParaRPr lang="fr-FR" dirty="0">
              <a:ea typeface="+mn-ea"/>
            </a:endParaRPr>
          </a:p>
        </p:txBody>
      </p:sp>
      <p:sp>
        <p:nvSpPr>
          <p:cNvPr id="36866"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C0B7C4EB-A69F-BA49-B05E-83D018302429}" type="slidenum">
              <a:rPr lang="fr-FR" altLang="fr-FR" sz="1050">
                <a:solidFill>
                  <a:schemeClr val="tx1"/>
                </a:solidFill>
                <a:latin typeface="Arial" charset="0"/>
              </a:rPr>
              <a:pPr>
                <a:spcBef>
                  <a:spcPct val="0"/>
                </a:spcBef>
                <a:buClrTx/>
                <a:buSzTx/>
                <a:buFontTx/>
                <a:buNone/>
              </a:pPr>
              <a:t>12</a:t>
            </a:fld>
            <a:endParaRPr lang="fr-FR" altLang="fr-FR" sz="1050">
              <a:solidFill>
                <a:schemeClr val="tx1"/>
              </a:solidFill>
              <a:latin typeface="Arial" charset="0"/>
            </a:endParaRPr>
          </a:p>
        </p:txBody>
      </p:sp>
      <p:sp>
        <p:nvSpPr>
          <p:cNvPr id="107522" name="Rectangle 2"/>
          <p:cNvSpPr>
            <a:spLocks noGrp="1" noChangeArrowheads="1"/>
          </p:cNvSpPr>
          <p:nvPr>
            <p:ph type="title" idx="4294967295"/>
          </p:nvPr>
        </p:nvSpPr>
        <p:spPr>
          <a:xfrm>
            <a:off x="1139429" y="1696156"/>
            <a:ext cx="6669881" cy="2066925"/>
          </a:xfrm>
        </p:spPr>
        <p:txBody>
          <a:bodyPr/>
          <a:lstStyle/>
          <a:p>
            <a:pPr eaLnBrk="1" hangingPunct="1"/>
            <a:r>
              <a:rPr lang="fr-FR" altLang="fr-FR" sz="2400" dirty="0">
                <a:solidFill>
                  <a:srgbClr val="A50021"/>
                </a:solidFill>
                <a:latin typeface="Tahoma" charset="0"/>
              </a:rPr>
              <a:t>Le projet étudiant</a:t>
            </a:r>
            <a:br>
              <a:rPr lang="fr-FR" altLang="fr-FR" sz="2400" dirty="0">
                <a:solidFill>
                  <a:srgbClr val="A50021"/>
                </a:solidFill>
                <a:latin typeface="Tahoma" charset="0"/>
              </a:rPr>
            </a:br>
            <a:br>
              <a:rPr lang="fr-FR" altLang="fr-FR" sz="2400" dirty="0">
                <a:solidFill>
                  <a:srgbClr val="A50021"/>
                </a:solidFill>
                <a:latin typeface="Tahoma" charset="0"/>
              </a:rPr>
            </a:br>
            <a:r>
              <a:rPr lang="fr-FR" altLang="fr-FR" sz="1500" dirty="0">
                <a:solidFill>
                  <a:srgbClr val="A50021"/>
                </a:solidFill>
                <a:latin typeface="Tahoma" charset="0"/>
              </a:rPr>
              <a:t>L’approche de Jean </a:t>
            </a:r>
            <a:r>
              <a:rPr lang="fr-FR" altLang="fr-FR" sz="1500" dirty="0" err="1">
                <a:solidFill>
                  <a:srgbClr val="A50021"/>
                </a:solidFill>
                <a:latin typeface="Tahoma" charset="0"/>
              </a:rPr>
              <a:t>Vassilieff</a:t>
            </a:r>
            <a:br>
              <a:rPr lang="fr-FR" altLang="fr-FR" sz="2400" dirty="0">
                <a:solidFill>
                  <a:srgbClr val="A50021"/>
                </a:solidFill>
                <a:latin typeface="Tahoma" charset="0"/>
              </a:rPr>
            </a:br>
            <a:br>
              <a:rPr lang="fr-FR" altLang="fr-FR" sz="2400" dirty="0">
                <a:solidFill>
                  <a:srgbClr val="A50021"/>
                </a:solidFill>
                <a:latin typeface="Tahoma" charset="0"/>
              </a:rPr>
            </a:br>
            <a:r>
              <a:rPr lang="fr-FR" altLang="fr-FR" sz="2400" dirty="0">
                <a:solidFill>
                  <a:srgbClr val="A50021"/>
                </a:solidFill>
                <a:latin typeface="Tahoma" charset="0"/>
              </a:rPr>
              <a:t>« </a:t>
            </a:r>
            <a:r>
              <a:rPr lang="fr-FR" altLang="fr-FR" sz="1500" i="1" dirty="0">
                <a:solidFill>
                  <a:srgbClr val="A50021"/>
                </a:solidFill>
                <a:latin typeface="Tahoma" charset="0"/>
              </a:rPr>
              <a:t>Le projet de vie est ce qui guide l’individu de la naissance à la mort </a:t>
            </a:r>
            <a:r>
              <a:rPr lang="fr-FR" altLang="fr-FR" sz="1500" dirty="0">
                <a:solidFill>
                  <a:srgbClr val="A50021"/>
                </a:solidFill>
                <a:latin typeface="Tahoma" charset="0"/>
              </a:rPr>
              <a:t>»</a:t>
            </a:r>
            <a:endParaRPr lang="fr-FR" altLang="fr-FR" sz="1500" dirty="0">
              <a:latin typeface="Tahoma" charset="0"/>
            </a:endParaRP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36869" name="ZoneTexte 5"/>
          <p:cNvSpPr txBox="1">
            <a:spLocks noChangeArrowheads="1"/>
          </p:cNvSpPr>
          <p:nvPr/>
        </p:nvSpPr>
        <p:spPr bwMode="auto">
          <a:xfrm>
            <a:off x="2057400" y="285750"/>
            <a:ext cx="508635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800" b="1">
                <a:solidFill>
                  <a:srgbClr val="0000FF"/>
                </a:solidFill>
                <a:latin typeface="Avenir Black Oblique" charset="0"/>
              </a:rPr>
              <a:t>PPPE : Méthodologie de projet</a:t>
            </a:r>
          </a:p>
          <a:p>
            <a:pPr algn="ctr" eaLnBrk="1" hangingPunct="1">
              <a:spcBef>
                <a:spcPct val="0"/>
              </a:spcBef>
              <a:buClrTx/>
              <a:buSzTx/>
              <a:buFontTx/>
              <a:buNone/>
            </a:pPr>
            <a:r>
              <a:rPr lang="fr-FR" altLang="fr-FR" sz="1800" b="1">
                <a:solidFill>
                  <a:srgbClr val="FF0000"/>
                </a:solidFill>
                <a:latin typeface="Avenir Black Oblique" charset="0"/>
              </a:rPr>
              <a:t>Projet étudiant / projet de vie</a:t>
            </a:r>
          </a:p>
          <a:p>
            <a:pPr eaLnBrk="1" hangingPunct="1">
              <a:spcBef>
                <a:spcPct val="0"/>
              </a:spcBef>
              <a:buClrTx/>
              <a:buSzTx/>
              <a:buFontTx/>
              <a:buNone/>
            </a:pPr>
            <a:endParaRPr lang="fr-FR" altLang="fr-FR" sz="1800">
              <a:solidFill>
                <a:schemeClr val="tx1"/>
              </a:solidFill>
              <a:latin typeface="Tahoma" charset="0"/>
            </a:endParaRPr>
          </a:p>
        </p:txBody>
      </p:sp>
      <p:sp>
        <p:nvSpPr>
          <p:cNvPr id="7" name="ZoneTexte 6"/>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7983168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07522"/>
                                        </p:tgtEl>
                                        <p:attrNameLst>
                                          <p:attrName>style.visibility</p:attrName>
                                        </p:attrNameLst>
                                      </p:cBhvr>
                                      <p:to>
                                        <p:strVal val="visible"/>
                                      </p:to>
                                    </p:set>
                                    <p:anim calcmode="lin" valueType="num">
                                      <p:cBhvr>
                                        <p:cTn id="7" dur="1000" fill="hold"/>
                                        <p:tgtEl>
                                          <p:spTgt spid="107522"/>
                                        </p:tgtEl>
                                        <p:attrNameLst>
                                          <p:attrName>ppt_w</p:attrName>
                                        </p:attrNameLst>
                                      </p:cBhvr>
                                      <p:tavLst>
                                        <p:tav tm="0">
                                          <p:val>
                                            <p:fltVal val="0"/>
                                          </p:val>
                                        </p:tav>
                                        <p:tav tm="100000">
                                          <p:val>
                                            <p:strVal val="#ppt_w"/>
                                          </p:val>
                                        </p:tav>
                                      </p:tavLst>
                                    </p:anim>
                                    <p:anim calcmode="lin" valueType="num">
                                      <p:cBhvr>
                                        <p:cTn id="8" dur="1000" fill="hold"/>
                                        <p:tgtEl>
                                          <p:spTgt spid="107522"/>
                                        </p:tgtEl>
                                        <p:attrNameLst>
                                          <p:attrName>ppt_h</p:attrName>
                                        </p:attrNameLst>
                                      </p:cBhvr>
                                      <p:tavLst>
                                        <p:tav tm="0">
                                          <p:val>
                                            <p:fltVal val="0"/>
                                          </p:val>
                                        </p:tav>
                                        <p:tav tm="100000">
                                          <p:val>
                                            <p:strVal val="#ppt_h"/>
                                          </p:val>
                                        </p:tav>
                                      </p:tavLst>
                                    </p:anim>
                                    <p:anim calcmode="lin" valueType="num">
                                      <p:cBhvr>
                                        <p:cTn id="9" dur="1000" fill="hold"/>
                                        <p:tgtEl>
                                          <p:spTgt spid="10752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752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107524"/>
                                        </p:tgtEl>
                                        <p:attrNameLst>
                                          <p:attrName>style.visibility</p:attrName>
                                        </p:attrNameLst>
                                      </p:cBhvr>
                                      <p:to>
                                        <p:strVal val="visible"/>
                                      </p:to>
                                    </p:set>
                                    <p:animEffect transition="in" filter="box(out)">
                                      <p:cBhvr>
                                        <p:cTn id="15" dur="500"/>
                                        <p:tgtEl>
                                          <p:spTgt spid="1075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autoUpdateAnimBg="0"/>
      <p:bldP spid="10752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3"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17F8A2E0-7BBC-4947-B13C-1FD23D9DF7C3}" type="slidenum">
              <a:rPr lang="fr-FR" altLang="fr-FR" sz="1050">
                <a:solidFill>
                  <a:schemeClr val="tx1"/>
                </a:solidFill>
                <a:latin typeface="Arial" charset="0"/>
              </a:rPr>
              <a:pPr>
                <a:spcBef>
                  <a:spcPct val="0"/>
                </a:spcBef>
                <a:buClrTx/>
                <a:buSzTx/>
                <a:buFontTx/>
                <a:buNone/>
              </a:pPr>
              <a:t>13</a:t>
            </a:fld>
            <a:endParaRPr lang="fr-FR" altLang="fr-FR" sz="1050">
              <a:solidFill>
                <a:schemeClr val="tx1"/>
              </a:solidFill>
              <a:latin typeface="Arial" charset="0"/>
            </a:endParaRPr>
          </a:p>
        </p:txBody>
      </p:sp>
      <p:sp>
        <p:nvSpPr>
          <p:cNvPr id="107522" name="Rectangle 2"/>
          <p:cNvSpPr>
            <a:spLocks noGrp="1" noChangeArrowheads="1"/>
          </p:cNvSpPr>
          <p:nvPr>
            <p:ph type="title" idx="4294967295"/>
          </p:nvPr>
        </p:nvSpPr>
        <p:spPr>
          <a:xfrm>
            <a:off x="1306117" y="1221582"/>
            <a:ext cx="6669881" cy="3456385"/>
          </a:xfrm>
        </p:spPr>
        <p:txBody>
          <a:bodyPr/>
          <a:lstStyle/>
          <a:p>
            <a:pPr algn="l" eaLnBrk="1" hangingPunct="1">
              <a:lnSpc>
                <a:spcPct val="80000"/>
              </a:lnSpc>
            </a:pPr>
            <a:r>
              <a:rPr lang="fr-FR" altLang="fr-FR" sz="1350" dirty="0">
                <a:solidFill>
                  <a:srgbClr val="0000FF"/>
                </a:solidFill>
              </a:rPr>
              <a:t>Les facteurs propres au sujet</a:t>
            </a:r>
            <a:br>
              <a:rPr lang="fr-FR" altLang="fr-FR" sz="1350" dirty="0">
                <a:solidFill>
                  <a:srgbClr val="0000FF"/>
                </a:solidFill>
              </a:rPr>
            </a:br>
            <a:br>
              <a:rPr lang="fr-FR" altLang="fr-FR" sz="1350" dirty="0">
                <a:solidFill>
                  <a:srgbClr val="0000FF"/>
                </a:solidFill>
              </a:rPr>
            </a:br>
            <a:br>
              <a:rPr lang="fr-FR" altLang="fr-FR" sz="1350" dirty="0">
                <a:solidFill>
                  <a:srgbClr val="0000FF"/>
                </a:solidFill>
              </a:rPr>
            </a:br>
            <a:r>
              <a:rPr lang="fr-FR" altLang="fr-FR" sz="1350" dirty="0">
                <a:solidFill>
                  <a:srgbClr val="0000FF"/>
                </a:solidFill>
              </a:rPr>
              <a:t>- </a:t>
            </a:r>
            <a:r>
              <a:rPr lang="fr-FR" altLang="fr-FR" sz="1350" dirty="0">
                <a:solidFill>
                  <a:schemeClr val="tx1"/>
                </a:solidFill>
              </a:rPr>
              <a:t>Lieu de naissance / situation familiale</a:t>
            </a:r>
            <a:br>
              <a:rPr lang="fr-FR" altLang="fr-FR" sz="1350" dirty="0">
                <a:solidFill>
                  <a:schemeClr val="tx1"/>
                </a:solidFill>
              </a:rPr>
            </a:br>
            <a:br>
              <a:rPr lang="fr-FR" altLang="fr-FR" sz="1350" dirty="0">
                <a:solidFill>
                  <a:schemeClr val="tx1"/>
                </a:solidFill>
              </a:rPr>
            </a:br>
            <a:r>
              <a:rPr lang="fr-FR" altLang="fr-FR" sz="1350" dirty="0">
                <a:solidFill>
                  <a:schemeClr val="tx1"/>
                </a:solidFill>
              </a:rPr>
              <a:t>- La situation professionnelle</a:t>
            </a:r>
            <a:br>
              <a:rPr lang="fr-FR" altLang="fr-FR" sz="1350" dirty="0">
                <a:solidFill>
                  <a:schemeClr val="tx1"/>
                </a:solidFill>
              </a:rPr>
            </a:br>
            <a:br>
              <a:rPr lang="fr-FR" altLang="fr-FR" sz="1350" dirty="0">
                <a:solidFill>
                  <a:schemeClr val="tx1"/>
                </a:solidFill>
              </a:rPr>
            </a:br>
            <a:r>
              <a:rPr lang="fr-FR" altLang="fr-FR" sz="1350" dirty="0">
                <a:solidFill>
                  <a:schemeClr val="tx1"/>
                </a:solidFill>
              </a:rPr>
              <a:t>- Les conditions de vie</a:t>
            </a:r>
            <a:br>
              <a:rPr lang="fr-FR" altLang="fr-FR" sz="1350" dirty="0">
                <a:solidFill>
                  <a:schemeClr val="tx1"/>
                </a:solidFill>
              </a:rPr>
            </a:br>
            <a:br>
              <a:rPr lang="fr-FR" altLang="fr-FR" sz="1350" dirty="0">
                <a:solidFill>
                  <a:schemeClr val="tx1"/>
                </a:solidFill>
              </a:rPr>
            </a:br>
            <a:r>
              <a:rPr lang="fr-FR" altLang="fr-FR" sz="1350" dirty="0">
                <a:solidFill>
                  <a:schemeClr val="tx1"/>
                </a:solidFill>
              </a:rPr>
              <a:t>- Ses histoires vécues / son histoire de vie</a:t>
            </a:r>
            <a:br>
              <a:rPr lang="fr-FR" altLang="fr-FR" sz="1350" dirty="0">
                <a:solidFill>
                  <a:schemeClr val="tx1"/>
                </a:solidFill>
              </a:rPr>
            </a:br>
            <a:br>
              <a:rPr lang="fr-FR" altLang="fr-FR" sz="1350" dirty="0">
                <a:solidFill>
                  <a:schemeClr val="tx1"/>
                </a:solidFill>
              </a:rPr>
            </a:br>
            <a:r>
              <a:rPr lang="fr-FR" altLang="fr-FR" sz="1350" dirty="0">
                <a:solidFill>
                  <a:schemeClr val="tx1"/>
                </a:solidFill>
              </a:rPr>
              <a:t>- Les événements marquants de sa vie</a:t>
            </a:r>
            <a:br>
              <a:rPr lang="fr-FR" altLang="fr-FR" sz="1350" dirty="0">
                <a:solidFill>
                  <a:schemeClr val="tx1"/>
                </a:solidFill>
              </a:rPr>
            </a:br>
            <a:br>
              <a:rPr lang="fr-FR" altLang="fr-FR" sz="1350" dirty="0">
                <a:solidFill>
                  <a:schemeClr val="tx1"/>
                </a:solidFill>
              </a:rPr>
            </a:br>
            <a:r>
              <a:rPr lang="fr-FR" altLang="fr-FR" sz="1350" dirty="0">
                <a:solidFill>
                  <a:schemeClr val="tx1"/>
                </a:solidFill>
              </a:rPr>
              <a:t>- Son parcours de formation et professionnel</a:t>
            </a:r>
            <a:br>
              <a:rPr lang="fr-FR" altLang="fr-FR" sz="1350" dirty="0">
                <a:solidFill>
                  <a:schemeClr val="tx1"/>
                </a:solidFill>
              </a:rPr>
            </a:br>
            <a:br>
              <a:rPr lang="fr-FR" altLang="fr-FR" sz="1350" dirty="0">
                <a:solidFill>
                  <a:schemeClr val="tx1"/>
                </a:solidFill>
              </a:rPr>
            </a:br>
            <a:r>
              <a:rPr lang="fr-FR" altLang="fr-FR" sz="1350" dirty="0">
                <a:solidFill>
                  <a:schemeClr val="tx1"/>
                </a:solidFill>
              </a:rPr>
              <a:t>- sa vision sur l’ensemble de ces facteurs</a:t>
            </a:r>
            <a:br>
              <a:rPr lang="fr-FR" altLang="fr-FR" sz="1200" dirty="0">
                <a:solidFill>
                  <a:schemeClr val="tx1"/>
                </a:solidFill>
                <a:latin typeface="Tahoma" charset="0"/>
              </a:rPr>
            </a:br>
            <a:r>
              <a:rPr lang="fr-FR" altLang="fr-FR" sz="1200" dirty="0">
                <a:solidFill>
                  <a:schemeClr val="tx1"/>
                </a:solidFill>
                <a:latin typeface="Tahoma" charset="0"/>
              </a:rPr>
              <a:t>	</a:t>
            </a: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38916" name="ZoneTexte 1"/>
          <p:cNvSpPr txBox="1">
            <a:spLocks noChangeArrowheads="1"/>
          </p:cNvSpPr>
          <p:nvPr/>
        </p:nvSpPr>
        <p:spPr bwMode="auto">
          <a:xfrm>
            <a:off x="1818085" y="357188"/>
            <a:ext cx="52387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800" b="1">
                <a:solidFill>
                  <a:srgbClr val="0000FF"/>
                </a:solidFill>
                <a:latin typeface="Avenir Black Oblique" charset="0"/>
              </a:rPr>
              <a:t>PPPE : Méthodologie de projet</a:t>
            </a:r>
          </a:p>
          <a:p>
            <a:pPr algn="ctr" eaLnBrk="1" hangingPunct="1">
              <a:spcBef>
                <a:spcPct val="0"/>
              </a:spcBef>
              <a:buClrTx/>
              <a:buSzTx/>
              <a:buFontTx/>
              <a:buNone/>
            </a:pPr>
            <a:r>
              <a:rPr lang="fr-FR" altLang="fr-FR" sz="1500" b="1">
                <a:solidFill>
                  <a:srgbClr val="FF0000"/>
                </a:solidFill>
                <a:latin typeface="Avenir Black Oblique" charset="0"/>
              </a:rPr>
              <a:t>Projet étudiant / projet de vie</a:t>
            </a:r>
          </a:p>
          <a:p>
            <a:pPr algn="ctr" eaLnBrk="1" hangingPunct="1">
              <a:spcBef>
                <a:spcPct val="0"/>
              </a:spcBef>
              <a:buClrTx/>
              <a:buSzTx/>
              <a:buFontTx/>
              <a:buNone/>
            </a:pPr>
            <a:endParaRPr lang="fr-FR" altLang="fr-FR" sz="1500" b="1">
              <a:solidFill>
                <a:srgbClr val="FF0000"/>
              </a:solidFill>
              <a:latin typeface="Avenir Black Oblique" charset="0"/>
            </a:endParaRP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8722277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752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build="p" bldLvl="3" autoUpdateAnimBg="0"/>
      <p:bldP spid="107524"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1"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174DBD62-7D2D-774B-888C-70EA97FD8E2F}" type="slidenum">
              <a:rPr lang="fr-FR" altLang="fr-FR" sz="1050">
                <a:solidFill>
                  <a:schemeClr val="tx1"/>
                </a:solidFill>
                <a:latin typeface="Arial" charset="0"/>
              </a:rPr>
              <a:pPr>
                <a:spcBef>
                  <a:spcPct val="0"/>
                </a:spcBef>
                <a:buClrTx/>
                <a:buSzTx/>
                <a:buFontTx/>
                <a:buNone/>
              </a:pPr>
              <a:t>14</a:t>
            </a:fld>
            <a:endParaRPr lang="fr-FR" altLang="fr-FR" sz="1050">
              <a:solidFill>
                <a:schemeClr val="tx1"/>
              </a:solidFill>
              <a:latin typeface="Arial" charset="0"/>
            </a:endParaRPr>
          </a:p>
        </p:txBody>
      </p:sp>
      <p:sp>
        <p:nvSpPr>
          <p:cNvPr id="40962" name="Rectangle 2"/>
          <p:cNvSpPr>
            <a:spLocks noGrp="1" noChangeArrowheads="1"/>
          </p:cNvSpPr>
          <p:nvPr>
            <p:ph type="title" idx="4294967295"/>
          </p:nvPr>
        </p:nvSpPr>
        <p:spPr>
          <a:xfrm>
            <a:off x="1306117" y="1221582"/>
            <a:ext cx="6669881" cy="3456385"/>
          </a:xfrm>
        </p:spPr>
        <p:txBody>
          <a:bodyPr/>
          <a:lstStyle/>
          <a:p>
            <a:pPr algn="l" eaLnBrk="1" hangingPunct="1">
              <a:lnSpc>
                <a:spcPct val="80000"/>
              </a:lnSpc>
            </a:pPr>
            <a:r>
              <a:rPr lang="fr-FR" altLang="fr-FR" sz="1350" dirty="0">
                <a:solidFill>
                  <a:srgbClr val="0000FF"/>
                </a:solidFill>
              </a:rPr>
              <a:t>Les facteurs psychologiques du sujet</a:t>
            </a:r>
            <a:br>
              <a:rPr lang="fr-FR" altLang="fr-FR" sz="1350" dirty="0">
                <a:solidFill>
                  <a:srgbClr val="0000FF"/>
                </a:solidFill>
              </a:rPr>
            </a:br>
            <a:br>
              <a:rPr lang="fr-FR" altLang="fr-FR" sz="1350" dirty="0">
                <a:solidFill>
                  <a:srgbClr val="0000FF"/>
                </a:solidFill>
              </a:rPr>
            </a:br>
            <a:br>
              <a:rPr lang="fr-FR" altLang="fr-FR" sz="1350" dirty="0">
                <a:solidFill>
                  <a:srgbClr val="0000FF"/>
                </a:solidFill>
              </a:rPr>
            </a:br>
            <a:r>
              <a:rPr lang="fr-FR" altLang="fr-FR" sz="1350" dirty="0">
                <a:solidFill>
                  <a:schemeClr val="tx1"/>
                </a:solidFill>
              </a:rPr>
              <a:t>- L’image de soi</a:t>
            </a:r>
            <a:br>
              <a:rPr lang="fr-FR" altLang="fr-FR" sz="1350" dirty="0">
                <a:solidFill>
                  <a:schemeClr val="tx1"/>
                </a:solidFill>
              </a:rPr>
            </a:br>
            <a:br>
              <a:rPr lang="fr-FR" altLang="fr-FR" sz="1350" dirty="0">
                <a:solidFill>
                  <a:schemeClr val="tx1"/>
                </a:solidFill>
              </a:rPr>
            </a:br>
            <a:r>
              <a:rPr lang="fr-FR" altLang="fr-FR" sz="1350" dirty="0">
                <a:solidFill>
                  <a:schemeClr val="tx1"/>
                </a:solidFill>
              </a:rPr>
              <a:t>- Sa relation au changement</a:t>
            </a:r>
            <a:br>
              <a:rPr lang="fr-FR" altLang="fr-FR" sz="1350" dirty="0">
                <a:solidFill>
                  <a:schemeClr val="tx1"/>
                </a:solidFill>
              </a:rPr>
            </a:br>
            <a:br>
              <a:rPr lang="fr-FR" altLang="fr-FR" sz="1350" dirty="0">
                <a:solidFill>
                  <a:schemeClr val="tx1"/>
                </a:solidFill>
              </a:rPr>
            </a:br>
            <a:r>
              <a:rPr lang="fr-FR" altLang="fr-FR" sz="1350" dirty="0">
                <a:solidFill>
                  <a:schemeClr val="tx1"/>
                </a:solidFill>
              </a:rPr>
              <a:t>- Son potentiel de progression</a:t>
            </a:r>
            <a:br>
              <a:rPr lang="fr-FR" altLang="fr-FR" sz="1350" dirty="0">
                <a:solidFill>
                  <a:schemeClr val="tx1"/>
                </a:solidFill>
              </a:rPr>
            </a:br>
            <a:br>
              <a:rPr lang="fr-FR" altLang="fr-FR" sz="1350" dirty="0">
                <a:solidFill>
                  <a:schemeClr val="tx1"/>
                </a:solidFill>
              </a:rPr>
            </a:br>
            <a:r>
              <a:rPr lang="fr-FR" altLang="fr-FR" sz="1350" dirty="0">
                <a:solidFill>
                  <a:schemeClr val="tx1"/>
                </a:solidFill>
              </a:rPr>
              <a:t>- Ses histoires vécues / son histoire de vie</a:t>
            </a:r>
            <a:br>
              <a:rPr lang="fr-FR" altLang="fr-FR" sz="1350" dirty="0">
                <a:solidFill>
                  <a:schemeClr val="tx1"/>
                </a:solidFill>
              </a:rPr>
            </a:br>
            <a:br>
              <a:rPr lang="fr-FR" altLang="fr-FR" sz="1350" dirty="0">
                <a:solidFill>
                  <a:schemeClr val="tx1"/>
                </a:solidFill>
              </a:rPr>
            </a:br>
            <a:r>
              <a:rPr lang="fr-FR" altLang="fr-FR" sz="1350" dirty="0">
                <a:solidFill>
                  <a:schemeClr val="tx1"/>
                </a:solidFill>
              </a:rPr>
              <a:t>- Ses besoins / désirs à réaliser ses rêves</a:t>
            </a:r>
            <a:br>
              <a:rPr lang="fr-FR" altLang="fr-FR" sz="1350" dirty="0">
                <a:solidFill>
                  <a:schemeClr val="tx1"/>
                </a:solidFill>
              </a:rPr>
            </a:br>
            <a:br>
              <a:rPr lang="fr-FR" altLang="fr-FR" sz="1350" dirty="0">
                <a:solidFill>
                  <a:schemeClr val="tx1"/>
                </a:solidFill>
              </a:rPr>
            </a:br>
            <a:r>
              <a:rPr lang="fr-FR" altLang="fr-FR" sz="1350" dirty="0">
                <a:solidFill>
                  <a:schemeClr val="tx1"/>
                </a:solidFill>
              </a:rPr>
              <a:t>- Sa perception du monde et ses relations</a:t>
            </a:r>
            <a:br>
              <a:rPr lang="fr-FR" altLang="fr-FR" sz="1350" dirty="0">
                <a:solidFill>
                  <a:schemeClr val="tx1"/>
                </a:solidFill>
              </a:rPr>
            </a:br>
            <a:br>
              <a:rPr lang="fr-FR" altLang="fr-FR" sz="1350" dirty="0">
                <a:solidFill>
                  <a:schemeClr val="tx1"/>
                </a:solidFill>
              </a:rPr>
            </a:br>
            <a:r>
              <a:rPr lang="fr-FR" altLang="fr-FR" sz="1350" dirty="0">
                <a:solidFill>
                  <a:schemeClr val="tx1"/>
                </a:solidFill>
              </a:rPr>
              <a:t>- Sa volonté, sa capacité à se motiver, à s’engager</a:t>
            </a:r>
            <a:br>
              <a:rPr lang="fr-FR" altLang="fr-FR" sz="1350" dirty="0">
                <a:solidFill>
                  <a:schemeClr val="tx1"/>
                </a:solidFill>
              </a:rPr>
            </a:br>
            <a:br>
              <a:rPr lang="fr-FR" altLang="fr-FR" sz="1350" dirty="0">
                <a:solidFill>
                  <a:schemeClr val="tx1"/>
                </a:solidFill>
              </a:rPr>
            </a:br>
            <a:br>
              <a:rPr lang="fr-FR" altLang="fr-FR" sz="1200" dirty="0">
                <a:solidFill>
                  <a:srgbClr val="0000FF"/>
                </a:solidFill>
                <a:latin typeface="Tahoma" charset="0"/>
              </a:rPr>
            </a:br>
            <a:r>
              <a:rPr lang="fr-FR" altLang="fr-FR" sz="1200" dirty="0">
                <a:latin typeface="Tahoma" charset="0"/>
              </a:rPr>
              <a:t>	</a:t>
            </a: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40964" name="ZoneTexte 1"/>
          <p:cNvSpPr txBox="1">
            <a:spLocks noChangeArrowheads="1"/>
          </p:cNvSpPr>
          <p:nvPr/>
        </p:nvSpPr>
        <p:spPr bwMode="auto">
          <a:xfrm>
            <a:off x="1818085" y="357188"/>
            <a:ext cx="52387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800" b="1">
                <a:solidFill>
                  <a:srgbClr val="0000FF"/>
                </a:solidFill>
                <a:latin typeface="Avenir Black Oblique" charset="0"/>
              </a:rPr>
              <a:t>PPPE : Méthodologie de projet</a:t>
            </a:r>
          </a:p>
          <a:p>
            <a:pPr algn="ctr" eaLnBrk="1" hangingPunct="1">
              <a:spcBef>
                <a:spcPct val="0"/>
              </a:spcBef>
              <a:buClrTx/>
              <a:buSzTx/>
              <a:buFontTx/>
              <a:buNone/>
            </a:pPr>
            <a:r>
              <a:rPr lang="fr-FR" altLang="fr-FR" sz="1500" b="1">
                <a:solidFill>
                  <a:srgbClr val="FF0000"/>
                </a:solidFill>
                <a:latin typeface="Avenir Black Oblique" charset="0"/>
              </a:rPr>
              <a:t>Projet étudiant / projet de vie</a:t>
            </a:r>
          </a:p>
          <a:p>
            <a:pPr algn="ctr" eaLnBrk="1" hangingPunct="1">
              <a:spcBef>
                <a:spcPct val="0"/>
              </a:spcBef>
              <a:buClrTx/>
              <a:buSzTx/>
              <a:buFontTx/>
              <a:buNone/>
            </a:pPr>
            <a:endParaRPr lang="fr-FR" altLang="fr-FR" sz="1500" b="1">
              <a:solidFill>
                <a:srgbClr val="FF0000"/>
              </a:solidFill>
              <a:latin typeface="Avenir Black Oblique" charset="0"/>
            </a:endParaRP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576295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09"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33FE584A-03CB-9A48-8BE6-E846C303AE76}" type="slidenum">
              <a:rPr lang="fr-FR" altLang="fr-FR" sz="1050">
                <a:solidFill>
                  <a:schemeClr val="tx1"/>
                </a:solidFill>
                <a:latin typeface="Arial" charset="0"/>
              </a:rPr>
              <a:pPr>
                <a:spcBef>
                  <a:spcPct val="0"/>
                </a:spcBef>
                <a:buClrTx/>
                <a:buSzTx/>
                <a:buFontTx/>
                <a:buNone/>
              </a:pPr>
              <a:t>15</a:t>
            </a:fld>
            <a:endParaRPr lang="fr-FR" altLang="fr-FR" sz="1050">
              <a:solidFill>
                <a:schemeClr val="tx1"/>
              </a:solidFill>
              <a:latin typeface="Arial" charset="0"/>
            </a:endParaRPr>
          </a:p>
        </p:txBody>
      </p:sp>
      <p:sp>
        <p:nvSpPr>
          <p:cNvPr id="43010" name="Rectangle 2"/>
          <p:cNvSpPr>
            <a:spLocks noGrp="1" noChangeArrowheads="1"/>
          </p:cNvSpPr>
          <p:nvPr>
            <p:ph type="title" idx="4294967295"/>
          </p:nvPr>
        </p:nvSpPr>
        <p:spPr>
          <a:xfrm>
            <a:off x="1306117" y="1221582"/>
            <a:ext cx="6669881" cy="3456385"/>
          </a:xfrm>
        </p:spPr>
        <p:txBody>
          <a:bodyPr/>
          <a:lstStyle/>
          <a:p>
            <a:pPr algn="l" eaLnBrk="1" hangingPunct="1">
              <a:lnSpc>
                <a:spcPct val="80000"/>
              </a:lnSpc>
            </a:pPr>
            <a:r>
              <a:rPr lang="fr-FR" altLang="fr-FR" sz="1350">
                <a:solidFill>
                  <a:srgbClr val="0000FF"/>
                </a:solidFill>
              </a:rPr>
              <a:t>La décomposition du projet de vie en 4 grands projets :</a:t>
            </a:r>
            <a:br>
              <a:rPr lang="fr-FR" altLang="fr-FR" sz="1350">
                <a:solidFill>
                  <a:srgbClr val="0000FF"/>
                </a:solidFill>
              </a:rPr>
            </a:br>
            <a:br>
              <a:rPr lang="fr-FR" altLang="fr-FR" sz="1350">
                <a:solidFill>
                  <a:srgbClr val="0000FF"/>
                </a:solidFill>
              </a:rPr>
            </a:br>
            <a:br>
              <a:rPr lang="fr-FR" altLang="fr-FR" sz="1350">
                <a:solidFill>
                  <a:srgbClr val="0000FF"/>
                </a:solidFill>
              </a:rPr>
            </a:br>
            <a:r>
              <a:rPr lang="fr-FR" altLang="fr-FR" sz="1350">
                <a:solidFill>
                  <a:srgbClr val="0000FF"/>
                </a:solidFill>
              </a:rPr>
              <a:t>-Le projet social                 </a:t>
            </a:r>
            <a:r>
              <a:rPr lang="fr-FR" altLang="fr-FR" sz="1350">
                <a:solidFill>
                  <a:srgbClr val="FF0000"/>
                </a:solidFill>
              </a:rPr>
              <a:t>« pouvoir »</a:t>
            </a:r>
            <a:br>
              <a:rPr lang="fr-FR" altLang="fr-FR" sz="1350">
                <a:solidFill>
                  <a:srgbClr val="FF0000"/>
                </a:solidFill>
              </a:rPr>
            </a:br>
            <a:br>
              <a:rPr lang="fr-FR" altLang="fr-FR" sz="1350">
                <a:solidFill>
                  <a:srgbClr val="0000FF"/>
                </a:solidFill>
              </a:rPr>
            </a:br>
            <a:r>
              <a:rPr lang="fr-FR" altLang="fr-FR" sz="1350">
                <a:solidFill>
                  <a:srgbClr val="0000FF"/>
                </a:solidFill>
              </a:rPr>
              <a:t>-Le projet économique       </a:t>
            </a:r>
            <a:r>
              <a:rPr lang="fr-FR" altLang="fr-FR" sz="1350">
                <a:solidFill>
                  <a:srgbClr val="FF0000"/>
                </a:solidFill>
              </a:rPr>
              <a:t>« Avoir »</a:t>
            </a:r>
            <a:br>
              <a:rPr lang="fr-FR" altLang="fr-FR" sz="1350">
                <a:solidFill>
                  <a:srgbClr val="0000FF"/>
                </a:solidFill>
              </a:rPr>
            </a:br>
            <a:br>
              <a:rPr lang="fr-FR" altLang="fr-FR" sz="1350">
                <a:solidFill>
                  <a:srgbClr val="0000FF"/>
                </a:solidFill>
              </a:rPr>
            </a:br>
            <a:br>
              <a:rPr lang="fr-FR" altLang="fr-FR" sz="1350">
                <a:solidFill>
                  <a:srgbClr val="0000FF"/>
                </a:solidFill>
              </a:rPr>
            </a:br>
            <a:br>
              <a:rPr lang="fr-FR" altLang="fr-FR" sz="1350">
                <a:solidFill>
                  <a:srgbClr val="0000FF"/>
                </a:solidFill>
              </a:rPr>
            </a:br>
            <a:r>
              <a:rPr lang="fr-FR" altLang="fr-FR" sz="1350">
                <a:solidFill>
                  <a:srgbClr val="0000FF"/>
                </a:solidFill>
              </a:rPr>
              <a:t>-Le projet familial              </a:t>
            </a:r>
            <a:r>
              <a:rPr lang="fr-FR" altLang="fr-FR" sz="1350">
                <a:solidFill>
                  <a:srgbClr val="FF0000"/>
                </a:solidFill>
              </a:rPr>
              <a:t>« Aimer »</a:t>
            </a:r>
            <a:br>
              <a:rPr lang="fr-FR" altLang="fr-FR" sz="1350">
                <a:solidFill>
                  <a:srgbClr val="0000FF"/>
                </a:solidFill>
              </a:rPr>
            </a:br>
            <a:br>
              <a:rPr lang="fr-FR" altLang="fr-FR" sz="1350">
                <a:solidFill>
                  <a:srgbClr val="0000FF"/>
                </a:solidFill>
              </a:rPr>
            </a:br>
            <a:r>
              <a:rPr lang="fr-FR" altLang="fr-FR" sz="1350">
                <a:solidFill>
                  <a:srgbClr val="0000FF"/>
                </a:solidFill>
              </a:rPr>
              <a:t>-Le projet personnel          </a:t>
            </a:r>
            <a:r>
              <a:rPr lang="fr-FR" altLang="fr-FR" sz="1350">
                <a:solidFill>
                  <a:srgbClr val="FF0000"/>
                </a:solidFill>
              </a:rPr>
              <a:t>« Etre »</a:t>
            </a:r>
            <a:br>
              <a:rPr lang="fr-FR" altLang="fr-FR" sz="1350">
                <a:solidFill>
                  <a:srgbClr val="0000FF"/>
                </a:solidFill>
              </a:rPr>
            </a:br>
            <a:br>
              <a:rPr lang="fr-FR" altLang="fr-FR" sz="1350">
                <a:solidFill>
                  <a:srgbClr val="0000FF"/>
                </a:solidFill>
              </a:rPr>
            </a:br>
            <a:br>
              <a:rPr lang="fr-FR" altLang="fr-FR" sz="1350">
                <a:solidFill>
                  <a:srgbClr val="0000FF"/>
                </a:solidFill>
              </a:rPr>
            </a:br>
            <a:br>
              <a:rPr lang="fr-FR" altLang="fr-FR" sz="1350">
                <a:solidFill>
                  <a:srgbClr val="0000FF"/>
                </a:solidFill>
              </a:rPr>
            </a:br>
            <a:br>
              <a:rPr lang="fr-FR" altLang="fr-FR" sz="1350">
                <a:solidFill>
                  <a:srgbClr val="0000FF"/>
                </a:solidFill>
              </a:rPr>
            </a:br>
            <a:br>
              <a:rPr lang="fr-FR" altLang="fr-FR" sz="1350">
                <a:solidFill>
                  <a:srgbClr val="0000FF"/>
                </a:solidFill>
              </a:rPr>
            </a:br>
            <a:br>
              <a:rPr lang="fr-FR" altLang="fr-FR" sz="1350">
                <a:solidFill>
                  <a:srgbClr val="0000FF"/>
                </a:solidFill>
              </a:rPr>
            </a:br>
            <a:endParaRPr lang="fr-FR" altLang="fr-FR" sz="1200">
              <a:latin typeface="Tahoma" charset="0"/>
            </a:endParaRP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43012" name="ZoneTexte 1"/>
          <p:cNvSpPr txBox="1">
            <a:spLocks noChangeArrowheads="1"/>
          </p:cNvSpPr>
          <p:nvPr/>
        </p:nvSpPr>
        <p:spPr bwMode="auto">
          <a:xfrm>
            <a:off x="1771650" y="342900"/>
            <a:ext cx="52387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800" b="1">
                <a:solidFill>
                  <a:srgbClr val="0000FF"/>
                </a:solidFill>
                <a:latin typeface="Avenir Black Oblique" charset="0"/>
              </a:rPr>
              <a:t>PPPE : Méthodologie de projet</a:t>
            </a:r>
          </a:p>
          <a:p>
            <a:pPr algn="ctr" eaLnBrk="1" hangingPunct="1">
              <a:spcBef>
                <a:spcPct val="0"/>
              </a:spcBef>
              <a:buClrTx/>
              <a:buSzTx/>
              <a:buFontTx/>
              <a:buNone/>
            </a:pPr>
            <a:r>
              <a:rPr lang="fr-FR" altLang="fr-FR" sz="1500" b="1">
                <a:solidFill>
                  <a:srgbClr val="FF0000"/>
                </a:solidFill>
                <a:latin typeface="Avenir Black Oblique" charset="0"/>
              </a:rPr>
              <a:t>Projet étudiant / projet de vie</a:t>
            </a:r>
          </a:p>
          <a:p>
            <a:pPr algn="ctr" eaLnBrk="1" hangingPunct="1">
              <a:spcBef>
                <a:spcPct val="0"/>
              </a:spcBef>
              <a:buClrTx/>
              <a:buSzTx/>
              <a:buFontTx/>
              <a:buNone/>
            </a:pPr>
            <a:endParaRPr lang="fr-FR" altLang="fr-FR" sz="1500" b="1">
              <a:solidFill>
                <a:srgbClr val="FF0000"/>
              </a:solidFill>
              <a:latin typeface="Avenir Black Oblique" charset="0"/>
            </a:endParaRPr>
          </a:p>
        </p:txBody>
      </p:sp>
      <p:sp>
        <p:nvSpPr>
          <p:cNvPr id="6" name="Flèche vers la droite 5"/>
          <p:cNvSpPr/>
          <p:nvPr/>
        </p:nvSpPr>
        <p:spPr>
          <a:xfrm flipV="1">
            <a:off x="2657475" y="1720261"/>
            <a:ext cx="742950" cy="171450"/>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fr-FR"/>
          </a:p>
        </p:txBody>
      </p:sp>
      <p:sp>
        <p:nvSpPr>
          <p:cNvPr id="7" name="Flèche vers la droite 6"/>
          <p:cNvSpPr/>
          <p:nvPr/>
        </p:nvSpPr>
        <p:spPr>
          <a:xfrm flipV="1">
            <a:off x="3196167" y="2037156"/>
            <a:ext cx="228600" cy="171449"/>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fr-FR"/>
          </a:p>
        </p:txBody>
      </p:sp>
      <p:sp>
        <p:nvSpPr>
          <p:cNvPr id="8" name="Flèche vers la droite 7"/>
          <p:cNvSpPr/>
          <p:nvPr/>
        </p:nvSpPr>
        <p:spPr>
          <a:xfrm>
            <a:off x="2750962" y="2686324"/>
            <a:ext cx="628650" cy="171450"/>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fr-FR"/>
          </a:p>
        </p:txBody>
      </p:sp>
      <p:sp>
        <p:nvSpPr>
          <p:cNvPr id="9" name="Flèche vers la droite 8"/>
          <p:cNvSpPr/>
          <p:nvPr/>
        </p:nvSpPr>
        <p:spPr>
          <a:xfrm flipV="1">
            <a:off x="2967567" y="3010175"/>
            <a:ext cx="457200" cy="171450"/>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fr-FR"/>
          </a:p>
        </p:txBody>
      </p:sp>
      <p:sp>
        <p:nvSpPr>
          <p:cNvPr id="11" name="Accolade fermante 10"/>
          <p:cNvSpPr/>
          <p:nvPr/>
        </p:nvSpPr>
        <p:spPr>
          <a:xfrm>
            <a:off x="4619978" y="1720261"/>
            <a:ext cx="171450" cy="514350"/>
          </a:xfrm>
          <a:prstGeom prst="rightBrace">
            <a:avLst/>
          </a:prstGeom>
        </p:spPr>
        <p:style>
          <a:lnRef idx="2">
            <a:schemeClr val="accent1"/>
          </a:lnRef>
          <a:fillRef idx="0">
            <a:schemeClr val="accent1"/>
          </a:fillRef>
          <a:effectRef idx="1">
            <a:schemeClr val="accent1"/>
          </a:effectRef>
          <a:fontRef idx="minor">
            <a:schemeClr val="tx1"/>
          </a:fontRef>
        </p:style>
        <p:txBody>
          <a:bodyPr anchor="ctr"/>
          <a:lstStyle/>
          <a:p>
            <a:pPr algn="ctr" eaLnBrk="1" hangingPunct="1">
              <a:defRPr/>
            </a:pPr>
            <a:endParaRPr lang="fr-FR"/>
          </a:p>
        </p:txBody>
      </p:sp>
      <p:sp>
        <p:nvSpPr>
          <p:cNvPr id="43026" name="ZoneTexte 12"/>
          <p:cNvSpPr txBox="1">
            <a:spLocks noChangeArrowheads="1"/>
          </p:cNvSpPr>
          <p:nvPr/>
        </p:nvSpPr>
        <p:spPr bwMode="auto">
          <a:xfrm>
            <a:off x="4972050" y="1654270"/>
            <a:ext cx="187532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200" b="1" dirty="0">
                <a:solidFill>
                  <a:srgbClr val="0000FF"/>
                </a:solidFill>
              </a:rPr>
              <a:t>Le projet professionnel</a:t>
            </a:r>
          </a:p>
          <a:p>
            <a:pPr algn="ctr" eaLnBrk="1" hangingPunct="1">
              <a:spcBef>
                <a:spcPct val="0"/>
              </a:spcBef>
              <a:buClrTx/>
              <a:buSzTx/>
              <a:buFontTx/>
              <a:buNone/>
            </a:pPr>
            <a:r>
              <a:rPr lang="fr-FR" altLang="fr-FR" sz="1200" b="1" dirty="0">
                <a:solidFill>
                  <a:srgbClr val="0000FF"/>
                </a:solidFill>
              </a:rPr>
              <a:t>     </a:t>
            </a:r>
          </a:p>
          <a:p>
            <a:pPr algn="ctr" eaLnBrk="1" hangingPunct="1">
              <a:spcBef>
                <a:spcPct val="0"/>
              </a:spcBef>
              <a:buClrTx/>
              <a:buSzTx/>
              <a:buFontTx/>
              <a:buNone/>
            </a:pPr>
            <a:r>
              <a:rPr lang="fr-FR" altLang="fr-FR" sz="1200" b="1" dirty="0">
                <a:solidFill>
                  <a:srgbClr val="0000FF"/>
                </a:solidFill>
              </a:rPr>
              <a:t>    Réussite sociale</a:t>
            </a:r>
          </a:p>
        </p:txBody>
      </p:sp>
      <p:sp>
        <p:nvSpPr>
          <p:cNvPr id="43027" name="ZoneTexte 13"/>
          <p:cNvSpPr txBox="1">
            <a:spLocks noChangeArrowheads="1"/>
          </p:cNvSpPr>
          <p:nvPr/>
        </p:nvSpPr>
        <p:spPr bwMode="auto">
          <a:xfrm>
            <a:off x="4972050" y="2624452"/>
            <a:ext cx="161428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eaLnBrk="1" hangingPunct="1">
              <a:spcBef>
                <a:spcPct val="0"/>
              </a:spcBef>
              <a:buClrTx/>
              <a:buSzTx/>
              <a:buFontTx/>
              <a:buNone/>
            </a:pPr>
            <a:r>
              <a:rPr lang="fr-FR" altLang="fr-FR" sz="1200" b="1">
                <a:solidFill>
                  <a:srgbClr val="0000FF"/>
                </a:solidFill>
              </a:rPr>
              <a:t>Le projet personnel</a:t>
            </a:r>
          </a:p>
          <a:p>
            <a:pPr eaLnBrk="1" hangingPunct="1">
              <a:spcBef>
                <a:spcPct val="0"/>
              </a:spcBef>
              <a:buClrTx/>
              <a:buSzTx/>
              <a:buFontTx/>
              <a:buNone/>
            </a:pPr>
            <a:endParaRPr lang="fr-FR" altLang="fr-FR" sz="1200" b="1" dirty="0">
              <a:solidFill>
                <a:srgbClr val="0000FF"/>
              </a:solidFill>
            </a:endParaRPr>
          </a:p>
          <a:p>
            <a:pPr eaLnBrk="1" hangingPunct="1">
              <a:spcBef>
                <a:spcPct val="0"/>
              </a:spcBef>
              <a:buClrTx/>
              <a:buSzTx/>
              <a:buFontTx/>
              <a:buNone/>
            </a:pPr>
            <a:r>
              <a:rPr lang="fr-FR" altLang="fr-FR" sz="1200" b="1" dirty="0">
                <a:solidFill>
                  <a:srgbClr val="0000FF"/>
                </a:solidFill>
              </a:rPr>
              <a:t>  Réalisation de soi</a:t>
            </a:r>
          </a:p>
        </p:txBody>
      </p:sp>
      <p:sp>
        <p:nvSpPr>
          <p:cNvPr id="15" name="Accolade fermante 14"/>
          <p:cNvSpPr/>
          <p:nvPr/>
        </p:nvSpPr>
        <p:spPr>
          <a:xfrm>
            <a:off x="4619978" y="2724425"/>
            <a:ext cx="114300" cy="457200"/>
          </a:xfrm>
          <a:prstGeom prst="rightBrace">
            <a:avLst/>
          </a:prstGeom>
        </p:spPr>
        <p:style>
          <a:lnRef idx="2">
            <a:schemeClr val="accent1"/>
          </a:lnRef>
          <a:fillRef idx="0">
            <a:schemeClr val="accent1"/>
          </a:fillRef>
          <a:effectRef idx="1">
            <a:schemeClr val="accent1"/>
          </a:effectRef>
          <a:fontRef idx="minor">
            <a:schemeClr val="tx1"/>
          </a:fontRef>
        </p:style>
        <p:txBody>
          <a:bodyPr anchor="ctr"/>
          <a:lstStyle/>
          <a:p>
            <a:pPr algn="ctr" eaLnBrk="1" hangingPunct="1">
              <a:defRPr/>
            </a:pPr>
            <a:endParaRPr lang="fr-FR"/>
          </a:p>
        </p:txBody>
      </p:sp>
      <p:sp>
        <p:nvSpPr>
          <p:cNvPr id="14" name="ZoneTexte 13"/>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198699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7"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0541C4E1-139D-3844-B414-792D0275CC37}" type="slidenum">
              <a:rPr lang="fr-FR" altLang="fr-FR" sz="1050">
                <a:solidFill>
                  <a:schemeClr val="tx1"/>
                </a:solidFill>
                <a:latin typeface="Arial" charset="0"/>
              </a:rPr>
              <a:pPr>
                <a:spcBef>
                  <a:spcPct val="0"/>
                </a:spcBef>
                <a:buClrTx/>
                <a:buSzTx/>
                <a:buFontTx/>
                <a:buNone/>
              </a:pPr>
              <a:t>16</a:t>
            </a:fld>
            <a:endParaRPr lang="fr-FR" altLang="fr-FR" sz="1050">
              <a:solidFill>
                <a:schemeClr val="tx1"/>
              </a:solidFill>
              <a:latin typeface="Arial" charset="0"/>
            </a:endParaRPr>
          </a:p>
        </p:txBody>
      </p:sp>
      <p:sp>
        <p:nvSpPr>
          <p:cNvPr id="45058" name="Rectangle 2"/>
          <p:cNvSpPr>
            <a:spLocks noGrp="1" noChangeArrowheads="1"/>
          </p:cNvSpPr>
          <p:nvPr>
            <p:ph type="title" idx="4294967295"/>
          </p:nvPr>
        </p:nvSpPr>
        <p:spPr>
          <a:xfrm>
            <a:off x="1306117" y="1221582"/>
            <a:ext cx="6669881" cy="3456385"/>
          </a:xfrm>
        </p:spPr>
        <p:txBody>
          <a:bodyPr/>
          <a:lstStyle/>
          <a:p>
            <a:pPr algn="l" eaLnBrk="1" hangingPunct="1">
              <a:lnSpc>
                <a:spcPct val="80000"/>
              </a:lnSpc>
            </a:pPr>
            <a:r>
              <a:rPr lang="fr-FR" altLang="fr-FR" sz="1350" dirty="0">
                <a:solidFill>
                  <a:srgbClr val="0000FF"/>
                </a:solidFill>
              </a:rPr>
              <a:t>Les facteurs psychologiques du sujet</a:t>
            </a:r>
            <a:br>
              <a:rPr lang="fr-FR" altLang="fr-FR" sz="1350" dirty="0">
                <a:solidFill>
                  <a:srgbClr val="0000FF"/>
                </a:solidFill>
              </a:rPr>
            </a:br>
            <a:br>
              <a:rPr lang="fr-FR" altLang="fr-FR" sz="1350" dirty="0">
                <a:solidFill>
                  <a:srgbClr val="0000FF"/>
                </a:solidFill>
              </a:rPr>
            </a:br>
            <a:br>
              <a:rPr lang="fr-FR" altLang="fr-FR" sz="1350" dirty="0">
                <a:solidFill>
                  <a:srgbClr val="0000FF"/>
                </a:solidFill>
              </a:rPr>
            </a:br>
            <a:r>
              <a:rPr lang="fr-FR" altLang="fr-FR" sz="1350" dirty="0">
                <a:solidFill>
                  <a:srgbClr val="0000FF"/>
                </a:solidFill>
              </a:rPr>
              <a:t>- </a:t>
            </a:r>
            <a:r>
              <a:rPr lang="fr-FR" altLang="fr-FR" sz="1350" dirty="0">
                <a:solidFill>
                  <a:srgbClr val="FF0000"/>
                </a:solidFill>
              </a:rPr>
              <a:t>Pouvoir </a:t>
            </a:r>
            <a:r>
              <a:rPr lang="fr-FR" altLang="fr-FR" sz="1350" dirty="0">
                <a:solidFill>
                  <a:schemeClr val="tx1"/>
                </a:solidFill>
              </a:rPr>
              <a:t>: Métiers d’autorité, réussite sociale et professionnelle</a:t>
            </a:r>
            <a:br>
              <a:rPr lang="fr-FR" altLang="fr-FR" sz="1350" dirty="0">
                <a:solidFill>
                  <a:schemeClr val="tx1"/>
                </a:solidFill>
              </a:rPr>
            </a:br>
            <a:br>
              <a:rPr lang="fr-FR" altLang="fr-FR" sz="1350" dirty="0">
                <a:solidFill>
                  <a:srgbClr val="0000FF"/>
                </a:solidFill>
              </a:rPr>
            </a:br>
            <a:r>
              <a:rPr lang="fr-FR" altLang="fr-FR" sz="1350" dirty="0">
                <a:solidFill>
                  <a:srgbClr val="0000FF"/>
                </a:solidFill>
              </a:rPr>
              <a:t>- </a:t>
            </a:r>
            <a:r>
              <a:rPr lang="fr-FR" altLang="fr-FR" sz="1350" dirty="0">
                <a:solidFill>
                  <a:srgbClr val="FF0000"/>
                </a:solidFill>
              </a:rPr>
              <a:t>Avoir   </a:t>
            </a:r>
            <a:r>
              <a:rPr lang="fr-FR" altLang="fr-FR" sz="1350" dirty="0">
                <a:solidFill>
                  <a:srgbClr val="0000FF"/>
                </a:solidFill>
              </a:rPr>
              <a:t>  </a:t>
            </a:r>
            <a:r>
              <a:rPr lang="fr-FR" altLang="fr-FR" sz="1350" dirty="0">
                <a:solidFill>
                  <a:schemeClr val="tx1"/>
                </a:solidFill>
              </a:rPr>
              <a:t>: Métiers privilégiant  la réussite économique</a:t>
            </a:r>
            <a:br>
              <a:rPr lang="fr-FR" altLang="fr-FR" sz="1350" dirty="0">
                <a:solidFill>
                  <a:srgbClr val="0000FF"/>
                </a:solidFill>
              </a:rPr>
            </a:br>
            <a:br>
              <a:rPr lang="fr-FR" altLang="fr-FR" sz="1350" dirty="0">
                <a:solidFill>
                  <a:srgbClr val="0000FF"/>
                </a:solidFill>
              </a:rPr>
            </a:br>
            <a:r>
              <a:rPr lang="fr-FR" altLang="fr-FR" sz="1350" dirty="0">
                <a:solidFill>
                  <a:srgbClr val="0000FF"/>
                </a:solidFill>
              </a:rPr>
              <a:t>- </a:t>
            </a:r>
            <a:r>
              <a:rPr lang="fr-FR" altLang="fr-FR" sz="1350" dirty="0">
                <a:solidFill>
                  <a:srgbClr val="FF0000"/>
                </a:solidFill>
              </a:rPr>
              <a:t>Aimer </a:t>
            </a:r>
            <a:r>
              <a:rPr lang="fr-FR" altLang="fr-FR" sz="1350" dirty="0">
                <a:solidFill>
                  <a:srgbClr val="0000FF"/>
                </a:solidFill>
              </a:rPr>
              <a:t>   </a:t>
            </a:r>
            <a:r>
              <a:rPr lang="fr-FR" altLang="fr-FR" sz="1350" dirty="0">
                <a:solidFill>
                  <a:schemeClr val="tx1"/>
                </a:solidFill>
              </a:rPr>
              <a:t>: Métiers privilégiant la vie de famille, les loisirs</a:t>
            </a:r>
            <a:br>
              <a:rPr lang="fr-FR" altLang="fr-FR" sz="1350" dirty="0">
                <a:solidFill>
                  <a:schemeClr val="tx1"/>
                </a:solidFill>
              </a:rPr>
            </a:br>
            <a:br>
              <a:rPr lang="fr-FR" altLang="fr-FR" sz="1350" dirty="0">
                <a:solidFill>
                  <a:srgbClr val="0000FF"/>
                </a:solidFill>
              </a:rPr>
            </a:br>
            <a:r>
              <a:rPr lang="fr-FR" altLang="fr-FR" sz="1350" dirty="0">
                <a:solidFill>
                  <a:srgbClr val="0000FF"/>
                </a:solidFill>
              </a:rPr>
              <a:t>- </a:t>
            </a:r>
            <a:r>
              <a:rPr lang="fr-FR" altLang="fr-FR" sz="1350" dirty="0">
                <a:solidFill>
                  <a:srgbClr val="FF0000"/>
                </a:solidFill>
              </a:rPr>
              <a:t>Etre     </a:t>
            </a:r>
            <a:r>
              <a:rPr lang="fr-FR" altLang="fr-FR" sz="1350" dirty="0">
                <a:solidFill>
                  <a:srgbClr val="0000FF"/>
                </a:solidFill>
              </a:rPr>
              <a:t>  </a:t>
            </a:r>
            <a:r>
              <a:rPr lang="fr-FR" altLang="fr-FR" sz="1350" dirty="0">
                <a:solidFill>
                  <a:schemeClr val="tx1"/>
                </a:solidFill>
              </a:rPr>
              <a:t>: Métiers privilégiant la réalisation personnelle</a:t>
            </a:r>
            <a:br>
              <a:rPr lang="fr-FR" altLang="fr-FR" sz="1350" dirty="0">
                <a:solidFill>
                  <a:srgbClr val="0000FF"/>
                </a:solidFill>
              </a:rPr>
            </a:br>
            <a:br>
              <a:rPr lang="fr-FR" altLang="fr-FR" sz="1350" dirty="0">
                <a:solidFill>
                  <a:srgbClr val="0000FF"/>
                </a:solidFill>
              </a:rPr>
            </a:br>
            <a:br>
              <a:rPr lang="fr-FR" altLang="fr-FR" sz="1350" dirty="0">
                <a:solidFill>
                  <a:srgbClr val="0000FF"/>
                </a:solidFill>
              </a:rPr>
            </a:br>
            <a:r>
              <a:rPr lang="fr-FR" altLang="fr-FR" sz="1350" dirty="0">
                <a:solidFill>
                  <a:srgbClr val="0000FF"/>
                </a:solidFill>
              </a:rPr>
              <a:t>Ces 4 projets sont interdépendants &amp; toujours présents au fil des étapes d’un projet de vie, mais avec une pondération variable et évolutive</a:t>
            </a:r>
            <a:br>
              <a:rPr lang="fr-FR" altLang="fr-FR" sz="1350" dirty="0">
                <a:solidFill>
                  <a:srgbClr val="0000FF"/>
                </a:solidFill>
              </a:rPr>
            </a:br>
            <a:br>
              <a:rPr lang="fr-FR" altLang="fr-FR" sz="1350" dirty="0">
                <a:solidFill>
                  <a:srgbClr val="0000FF"/>
                </a:solidFill>
              </a:rPr>
            </a:br>
            <a:br>
              <a:rPr lang="fr-FR" altLang="fr-FR" sz="1200" dirty="0">
                <a:solidFill>
                  <a:srgbClr val="0000FF"/>
                </a:solidFill>
                <a:latin typeface="Tahoma" charset="0"/>
              </a:rPr>
            </a:br>
            <a:r>
              <a:rPr lang="fr-FR" altLang="fr-FR" sz="1200" dirty="0">
                <a:latin typeface="Tahoma" charset="0"/>
              </a:rPr>
              <a:t>	</a:t>
            </a: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45060" name="ZoneTexte 1"/>
          <p:cNvSpPr txBox="1">
            <a:spLocks noChangeArrowheads="1"/>
          </p:cNvSpPr>
          <p:nvPr/>
        </p:nvSpPr>
        <p:spPr bwMode="auto">
          <a:xfrm>
            <a:off x="1818085" y="357188"/>
            <a:ext cx="52387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800" b="1">
                <a:solidFill>
                  <a:srgbClr val="0000FF"/>
                </a:solidFill>
                <a:latin typeface="Avenir Black Oblique" charset="0"/>
              </a:rPr>
              <a:t>PPPE : Méthodologie de projet</a:t>
            </a:r>
          </a:p>
          <a:p>
            <a:pPr algn="ctr" eaLnBrk="1" hangingPunct="1">
              <a:spcBef>
                <a:spcPct val="0"/>
              </a:spcBef>
              <a:buClrTx/>
              <a:buSzTx/>
              <a:buFontTx/>
              <a:buNone/>
            </a:pPr>
            <a:r>
              <a:rPr lang="fr-FR" altLang="fr-FR" sz="1500" b="1">
                <a:solidFill>
                  <a:srgbClr val="FF0000"/>
                </a:solidFill>
                <a:latin typeface="Avenir Black Oblique" charset="0"/>
              </a:rPr>
              <a:t>Projet étudiant / projet de vie</a:t>
            </a:r>
          </a:p>
          <a:p>
            <a:pPr algn="ctr" eaLnBrk="1" hangingPunct="1">
              <a:spcBef>
                <a:spcPct val="0"/>
              </a:spcBef>
              <a:buClrTx/>
              <a:buSzTx/>
              <a:buFontTx/>
              <a:buNone/>
            </a:pPr>
            <a:endParaRPr lang="fr-FR" altLang="fr-FR" sz="1500" b="1">
              <a:solidFill>
                <a:srgbClr val="FF0000"/>
              </a:solidFill>
              <a:latin typeface="Avenir Black Oblique" charset="0"/>
            </a:endParaRP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416010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8"/>
          <p:cNvSpPr>
            <a:spLocks noGrp="1" noChangeArrowheads="1"/>
          </p:cNvSpPr>
          <p:nvPr>
            <p:ph type="ftr" sz="quarter" idx="11"/>
          </p:nvPr>
        </p:nvSpPr>
        <p:spPr/>
        <p:txBody>
          <a:bodyPr rtlCol="0"/>
          <a:lstStyle/>
          <a:p>
            <a:pPr>
              <a:defRPr/>
            </a:pPr>
            <a:endParaRPr lang="fr-FR" dirty="0">
              <a:ea typeface="+mn-ea"/>
            </a:endParaRPr>
          </a:p>
        </p:txBody>
      </p:sp>
      <p:sp>
        <p:nvSpPr>
          <p:cNvPr id="47106"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2F49F5D8-1249-F141-8025-8017D22E03FB}" type="slidenum">
              <a:rPr lang="fr-FR" altLang="fr-FR" sz="1050">
                <a:solidFill>
                  <a:schemeClr val="tx1"/>
                </a:solidFill>
                <a:latin typeface="Arial" charset="0"/>
              </a:rPr>
              <a:pPr>
                <a:spcBef>
                  <a:spcPct val="0"/>
                </a:spcBef>
                <a:buClrTx/>
                <a:buSzTx/>
                <a:buFontTx/>
                <a:buNone/>
              </a:pPr>
              <a:t>17</a:t>
            </a:fld>
            <a:endParaRPr lang="fr-FR" altLang="fr-FR" sz="1050">
              <a:solidFill>
                <a:schemeClr val="tx1"/>
              </a:solidFill>
              <a:latin typeface="Arial" charset="0"/>
            </a:endParaRPr>
          </a:p>
        </p:txBody>
      </p:sp>
      <p:sp>
        <p:nvSpPr>
          <p:cNvPr id="107522" name="Rectangle 2"/>
          <p:cNvSpPr>
            <a:spLocks noGrp="1" noChangeArrowheads="1"/>
          </p:cNvSpPr>
          <p:nvPr>
            <p:ph type="title" idx="4294967295"/>
          </p:nvPr>
        </p:nvSpPr>
        <p:spPr>
          <a:xfrm>
            <a:off x="1331119" y="1762126"/>
            <a:ext cx="6669881" cy="916781"/>
          </a:xfrm>
        </p:spPr>
        <p:txBody>
          <a:bodyPr/>
          <a:lstStyle/>
          <a:p>
            <a:pPr eaLnBrk="1" hangingPunct="1"/>
            <a:br>
              <a:rPr lang="fr-FR" altLang="fr-FR" sz="2400">
                <a:solidFill>
                  <a:srgbClr val="A50021"/>
                </a:solidFill>
                <a:latin typeface="Tahoma" charset="0"/>
              </a:rPr>
            </a:br>
            <a:br>
              <a:rPr lang="fr-FR" altLang="fr-FR" sz="2400">
                <a:solidFill>
                  <a:srgbClr val="A50021"/>
                </a:solidFill>
                <a:latin typeface="Tahoma" charset="0"/>
              </a:rPr>
            </a:br>
            <a:r>
              <a:rPr lang="fr-FR" altLang="fr-FR" sz="2400">
                <a:solidFill>
                  <a:srgbClr val="A50021"/>
                </a:solidFill>
                <a:latin typeface="Tahoma" charset="0"/>
              </a:rPr>
              <a:t>La validation du Projet  personnel Etudiant</a:t>
            </a:r>
            <a:r>
              <a:rPr lang="fr-FR" altLang="fr-FR" sz="2100">
                <a:latin typeface="Tahoma" charset="0"/>
              </a:rPr>
              <a:t>	</a:t>
            </a: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6415936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07522"/>
                                        </p:tgtEl>
                                        <p:attrNameLst>
                                          <p:attrName>style.visibility</p:attrName>
                                        </p:attrNameLst>
                                      </p:cBhvr>
                                      <p:to>
                                        <p:strVal val="visible"/>
                                      </p:to>
                                    </p:set>
                                    <p:anim calcmode="lin" valueType="num">
                                      <p:cBhvr>
                                        <p:cTn id="7" dur="1000" fill="hold"/>
                                        <p:tgtEl>
                                          <p:spTgt spid="107522"/>
                                        </p:tgtEl>
                                        <p:attrNameLst>
                                          <p:attrName>ppt_w</p:attrName>
                                        </p:attrNameLst>
                                      </p:cBhvr>
                                      <p:tavLst>
                                        <p:tav tm="0">
                                          <p:val>
                                            <p:fltVal val="0"/>
                                          </p:val>
                                        </p:tav>
                                        <p:tav tm="100000">
                                          <p:val>
                                            <p:strVal val="#ppt_w"/>
                                          </p:val>
                                        </p:tav>
                                      </p:tavLst>
                                    </p:anim>
                                    <p:anim calcmode="lin" valueType="num">
                                      <p:cBhvr>
                                        <p:cTn id="8" dur="1000" fill="hold"/>
                                        <p:tgtEl>
                                          <p:spTgt spid="107522"/>
                                        </p:tgtEl>
                                        <p:attrNameLst>
                                          <p:attrName>ppt_h</p:attrName>
                                        </p:attrNameLst>
                                      </p:cBhvr>
                                      <p:tavLst>
                                        <p:tav tm="0">
                                          <p:val>
                                            <p:fltVal val="0"/>
                                          </p:val>
                                        </p:tav>
                                        <p:tav tm="100000">
                                          <p:val>
                                            <p:strVal val="#ppt_h"/>
                                          </p:val>
                                        </p:tav>
                                      </p:tavLst>
                                    </p:anim>
                                    <p:anim calcmode="lin" valueType="num">
                                      <p:cBhvr>
                                        <p:cTn id="9" dur="1000" fill="hold"/>
                                        <p:tgtEl>
                                          <p:spTgt spid="10752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752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107524"/>
                                        </p:tgtEl>
                                        <p:attrNameLst>
                                          <p:attrName>style.visibility</p:attrName>
                                        </p:attrNameLst>
                                      </p:cBhvr>
                                      <p:to>
                                        <p:strVal val="visible"/>
                                      </p:to>
                                    </p:set>
                                    <p:animEffect transition="in" filter="box(out)">
                                      <p:cBhvr>
                                        <p:cTn id="15" dur="500"/>
                                        <p:tgtEl>
                                          <p:spTgt spid="1075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autoUpdateAnimBg="0"/>
      <p:bldP spid="10752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3"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E9E81F1F-85CE-484E-B06F-CB8471ADD83D}" type="slidenum">
              <a:rPr lang="fr-FR" altLang="fr-FR" sz="1050">
                <a:solidFill>
                  <a:schemeClr val="tx1"/>
                </a:solidFill>
                <a:latin typeface="Arial" charset="0"/>
              </a:rPr>
              <a:pPr>
                <a:spcBef>
                  <a:spcPct val="0"/>
                </a:spcBef>
                <a:buClrTx/>
                <a:buSzTx/>
                <a:buFontTx/>
                <a:buNone/>
              </a:pPr>
              <a:t>18</a:t>
            </a:fld>
            <a:endParaRPr lang="fr-FR" altLang="fr-FR" sz="1050">
              <a:solidFill>
                <a:schemeClr val="tx1"/>
              </a:solidFill>
              <a:latin typeface="Arial" charset="0"/>
            </a:endParaRPr>
          </a:p>
        </p:txBody>
      </p:sp>
      <p:sp>
        <p:nvSpPr>
          <p:cNvPr id="107522" name="Rectangle 2"/>
          <p:cNvSpPr>
            <a:spLocks noGrp="1" noChangeArrowheads="1"/>
          </p:cNvSpPr>
          <p:nvPr>
            <p:ph type="title" idx="4294967295"/>
          </p:nvPr>
        </p:nvSpPr>
        <p:spPr>
          <a:xfrm>
            <a:off x="1306117" y="1221582"/>
            <a:ext cx="6669881" cy="3456385"/>
          </a:xfrm>
        </p:spPr>
        <p:txBody>
          <a:bodyPr/>
          <a:lstStyle/>
          <a:p>
            <a:pPr algn="l" eaLnBrk="1" hangingPunct="1"/>
            <a:r>
              <a:rPr lang="fr-FR" altLang="fr-FR" sz="1350" u="sng" dirty="0">
                <a:solidFill>
                  <a:srgbClr val="0000FF"/>
                </a:solidFill>
              </a:rPr>
              <a:t>Votre personnalité	</a:t>
            </a:r>
            <a:br>
              <a:rPr lang="fr-FR" altLang="fr-FR" sz="1350" dirty="0"/>
            </a:br>
            <a:r>
              <a:rPr lang="fr-FR" altLang="fr-FR" sz="1350" dirty="0"/>
              <a:t> </a:t>
            </a:r>
            <a:br>
              <a:rPr lang="fr-FR" altLang="fr-FR" sz="1350" dirty="0"/>
            </a:br>
            <a:r>
              <a:rPr lang="fr-FR" altLang="fr-FR" sz="1350" b="0" dirty="0">
                <a:solidFill>
                  <a:schemeClr val="tx1"/>
                </a:solidFill>
              </a:rPr>
              <a:t>- Présentez vous. Votre personnalité, vos valeurs, </a:t>
            </a:r>
            <a:br>
              <a:rPr lang="fr-FR" altLang="fr-FR" sz="1350" b="0" dirty="0">
                <a:solidFill>
                  <a:schemeClr val="tx1"/>
                </a:solidFill>
              </a:rPr>
            </a:br>
            <a:r>
              <a:rPr lang="fr-FR" altLang="fr-FR" sz="1350" b="0" dirty="0">
                <a:solidFill>
                  <a:schemeClr val="tx1"/>
                </a:solidFill>
              </a:rPr>
              <a:t>- Présentez vos points fort et points faibles en développant et en illustrant vos propos.</a:t>
            </a:r>
            <a:br>
              <a:rPr lang="fr-FR" altLang="fr-FR" sz="1350" b="0" dirty="0">
                <a:solidFill>
                  <a:schemeClr val="tx1"/>
                </a:solidFill>
              </a:rPr>
            </a:br>
            <a:r>
              <a:rPr lang="fr-FR" altLang="fr-FR" sz="1350" b="0" dirty="0">
                <a:solidFill>
                  <a:schemeClr val="tx1"/>
                </a:solidFill>
              </a:rPr>
              <a:t>- Présentez vos centres d’intérêt, vos passions, ce qui vous attire ; de quoi avez-vous envie et pourquoi ?</a:t>
            </a:r>
            <a:br>
              <a:rPr lang="fr-FR" altLang="fr-FR" sz="1350" b="0" dirty="0">
                <a:solidFill>
                  <a:schemeClr val="tx1"/>
                </a:solidFill>
              </a:rPr>
            </a:br>
            <a:r>
              <a:rPr lang="fr-FR" altLang="fr-FR" sz="1350" b="0" dirty="0">
                <a:solidFill>
                  <a:schemeClr val="tx1"/>
                </a:solidFill>
              </a:rPr>
              <a:t>- Expliquez de quoi vous n’avez pas envie et pourquoi ?</a:t>
            </a:r>
            <a:br>
              <a:rPr lang="fr-FR" altLang="fr-FR" sz="1350" b="0" dirty="0">
                <a:solidFill>
                  <a:schemeClr val="tx1"/>
                </a:solidFill>
              </a:rPr>
            </a:br>
            <a:r>
              <a:rPr lang="fr-FR" altLang="fr-FR" sz="1350" b="0" dirty="0">
                <a:solidFill>
                  <a:schemeClr val="tx1"/>
                </a:solidFill>
              </a:rPr>
              <a:t>- Par quoi vous sentez-vous concernés ? Quels sont les événements de l’actualité qui vous touchent et pourquoi ?</a:t>
            </a:r>
            <a:br>
              <a:rPr lang="fr-FR" altLang="fr-FR" sz="1350" b="0" dirty="0">
                <a:solidFill>
                  <a:schemeClr val="tx1"/>
                </a:solidFill>
              </a:rPr>
            </a:br>
            <a:r>
              <a:rPr lang="fr-FR" altLang="fr-FR" sz="1350" b="0" dirty="0">
                <a:solidFill>
                  <a:schemeClr val="tx1"/>
                </a:solidFill>
              </a:rPr>
              <a:t>- Quelles sont vos activités extra-universitaires ? Que vous apportent-elles ?</a:t>
            </a:r>
            <a:br>
              <a:rPr lang="fr-FR" altLang="fr-FR" sz="1350" b="0" dirty="0">
                <a:solidFill>
                  <a:schemeClr val="tx1"/>
                </a:solidFill>
              </a:rPr>
            </a:br>
            <a:br>
              <a:rPr lang="fr-FR" altLang="fr-FR" sz="1350" dirty="0">
                <a:solidFill>
                  <a:srgbClr val="0000FF"/>
                </a:solidFill>
              </a:rPr>
            </a:br>
            <a:br>
              <a:rPr lang="fr-FR" altLang="fr-FR" sz="1350" dirty="0">
                <a:solidFill>
                  <a:srgbClr val="0000FF"/>
                </a:solidFill>
              </a:rPr>
            </a:br>
            <a:br>
              <a:rPr lang="fr-FR" altLang="fr-FR" sz="1200" dirty="0">
                <a:solidFill>
                  <a:srgbClr val="0000FF"/>
                </a:solidFill>
                <a:latin typeface="Tahoma" charset="0"/>
              </a:rPr>
            </a:br>
            <a:r>
              <a:rPr lang="fr-FR" altLang="fr-FR" sz="1200" dirty="0">
                <a:latin typeface="Tahoma" charset="0"/>
              </a:rPr>
              <a:t>	</a:t>
            </a: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49156" name="ZoneTexte 1"/>
          <p:cNvSpPr txBox="1">
            <a:spLocks noChangeArrowheads="1"/>
          </p:cNvSpPr>
          <p:nvPr/>
        </p:nvSpPr>
        <p:spPr bwMode="auto">
          <a:xfrm>
            <a:off x="1818085" y="357188"/>
            <a:ext cx="52387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800" b="1">
                <a:solidFill>
                  <a:srgbClr val="0000FF"/>
                </a:solidFill>
                <a:latin typeface="Avenir Black Oblique" charset="0"/>
              </a:rPr>
              <a:t>PPPE : Méthodologie de projet</a:t>
            </a:r>
          </a:p>
          <a:p>
            <a:pPr algn="ctr" eaLnBrk="1" hangingPunct="1">
              <a:spcBef>
                <a:spcPct val="0"/>
              </a:spcBef>
              <a:buClrTx/>
              <a:buSzTx/>
              <a:buFontTx/>
              <a:buNone/>
            </a:pPr>
            <a:r>
              <a:rPr lang="fr-FR" altLang="fr-FR" sz="1500" b="1">
                <a:solidFill>
                  <a:srgbClr val="FF0000"/>
                </a:solidFill>
                <a:latin typeface="Avenir Black Oblique" charset="0"/>
              </a:rPr>
              <a:t>La validation du projet étudiant</a:t>
            </a:r>
          </a:p>
          <a:p>
            <a:pPr algn="ctr" eaLnBrk="1" hangingPunct="1">
              <a:spcBef>
                <a:spcPct val="0"/>
              </a:spcBef>
              <a:buClrTx/>
              <a:buSzTx/>
              <a:buFontTx/>
              <a:buNone/>
            </a:pPr>
            <a:endParaRPr lang="fr-FR" altLang="fr-FR" sz="1500" b="1">
              <a:solidFill>
                <a:srgbClr val="FF0000"/>
              </a:solidFill>
              <a:latin typeface="Avenir Black Oblique" charset="0"/>
            </a:endParaRP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9856550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752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build="p" bldLvl="3" autoUpdateAnimBg="0"/>
      <p:bldP spid="107524"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1"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66A0F7F7-D74E-5245-B0D8-A630D8C48C31}" type="slidenum">
              <a:rPr lang="fr-FR" altLang="fr-FR" sz="1050">
                <a:solidFill>
                  <a:schemeClr val="tx1"/>
                </a:solidFill>
                <a:latin typeface="Arial" charset="0"/>
              </a:rPr>
              <a:pPr>
                <a:spcBef>
                  <a:spcPct val="0"/>
                </a:spcBef>
                <a:buClrTx/>
                <a:buSzTx/>
                <a:buFontTx/>
                <a:buNone/>
              </a:pPr>
              <a:t>19</a:t>
            </a:fld>
            <a:endParaRPr lang="fr-FR" altLang="fr-FR" sz="1050">
              <a:solidFill>
                <a:schemeClr val="tx1"/>
              </a:solidFill>
              <a:latin typeface="Arial" charset="0"/>
            </a:endParaRPr>
          </a:p>
        </p:txBody>
      </p:sp>
      <p:sp>
        <p:nvSpPr>
          <p:cNvPr id="107522" name="Rectangle 2"/>
          <p:cNvSpPr>
            <a:spLocks noGrp="1" noChangeArrowheads="1"/>
          </p:cNvSpPr>
          <p:nvPr>
            <p:ph type="title" idx="4294967295"/>
          </p:nvPr>
        </p:nvSpPr>
        <p:spPr>
          <a:xfrm>
            <a:off x="1376692" y="1220155"/>
            <a:ext cx="6669881" cy="3693319"/>
          </a:xfrm>
        </p:spPr>
        <p:txBody>
          <a:bodyPr/>
          <a:lstStyle/>
          <a:p>
            <a:pPr algn="l" eaLnBrk="1" hangingPunct="1"/>
            <a:r>
              <a:rPr lang="fr-FR" altLang="fr-FR" sz="1350" u="sng" dirty="0">
                <a:solidFill>
                  <a:srgbClr val="0000FF"/>
                </a:solidFill>
              </a:rPr>
              <a:t>Synthèse et apports de votre parcours	</a:t>
            </a:r>
            <a:br>
              <a:rPr lang="fr-FR" altLang="fr-FR" sz="1350" dirty="0">
                <a:solidFill>
                  <a:srgbClr val="0000FF"/>
                </a:solidFill>
              </a:rPr>
            </a:br>
            <a:r>
              <a:rPr lang="fr-FR" altLang="fr-FR" sz="1350" dirty="0">
                <a:solidFill>
                  <a:srgbClr val="0000FF"/>
                </a:solidFill>
              </a:rPr>
              <a:t> </a:t>
            </a:r>
            <a:br>
              <a:rPr lang="fr-FR" altLang="fr-FR" sz="1350" dirty="0">
                <a:solidFill>
                  <a:srgbClr val="0000FF"/>
                </a:solidFill>
              </a:rPr>
            </a:br>
            <a:r>
              <a:rPr lang="fr-FR" altLang="fr-FR" sz="1350" b="0" dirty="0">
                <a:solidFill>
                  <a:schemeClr val="tx1"/>
                </a:solidFill>
              </a:rPr>
              <a:t>- Présentation de votre parcours personnel et de formation en expliquant les différents choix d’orientation effectués durant votre scolarité.</a:t>
            </a:r>
            <a:br>
              <a:rPr lang="fr-FR" altLang="fr-FR" sz="1350" b="0" dirty="0">
                <a:solidFill>
                  <a:schemeClr val="tx1"/>
                </a:solidFill>
              </a:rPr>
            </a:br>
            <a:r>
              <a:rPr lang="fr-FR" altLang="fr-FR" sz="1350" b="0" dirty="0">
                <a:solidFill>
                  <a:schemeClr val="tx1"/>
                </a:solidFill>
              </a:rPr>
              <a:t>- Présentation des expériences personnelles et professionnelles marquantes, des rencontres et/ou des moments forts de votre parcours susceptibles d’expliquer vos choix futurs.</a:t>
            </a:r>
            <a:br>
              <a:rPr lang="fr-FR" altLang="fr-FR" sz="1350" b="0" dirty="0">
                <a:solidFill>
                  <a:schemeClr val="tx1"/>
                </a:solidFill>
              </a:rPr>
            </a:br>
            <a:r>
              <a:rPr lang="fr-FR" altLang="fr-FR" sz="1350" b="0" dirty="0">
                <a:solidFill>
                  <a:schemeClr val="tx1"/>
                </a:solidFill>
              </a:rPr>
              <a:t>- Quelles sont les connaissances personnelles, issues de formation ou professionnelles, sur lesquelles vous pouvez vous appuyer pour bâtir votre projet ?</a:t>
            </a:r>
            <a:br>
              <a:rPr lang="fr-FR" altLang="fr-FR" sz="1350" b="0" dirty="0">
                <a:solidFill>
                  <a:schemeClr val="tx1"/>
                </a:solidFill>
              </a:rPr>
            </a:br>
            <a:r>
              <a:rPr lang="fr-FR" altLang="fr-FR" sz="1350" b="0" dirty="0">
                <a:solidFill>
                  <a:schemeClr val="tx1"/>
                </a:solidFill>
              </a:rPr>
              <a:t>- Quelles sont les expériences ou savoir-faire personnels, issus de formation ou professionnels sur lesquels vous pouvez vous appuyer pour bâtir votre projet ?</a:t>
            </a:r>
            <a:br>
              <a:rPr lang="fr-FR" altLang="fr-FR" sz="1350" b="0" dirty="0">
                <a:solidFill>
                  <a:schemeClr val="tx1"/>
                </a:solidFill>
              </a:rPr>
            </a:br>
            <a:r>
              <a:rPr lang="fr-FR" altLang="fr-FR" sz="1350" b="0" dirty="0">
                <a:solidFill>
                  <a:schemeClr val="tx1"/>
                </a:solidFill>
              </a:rPr>
              <a:t>- Explicitation des raisons qui vous ont amené à suivre les études actuelles. -  - -  - Expliquez quelles en sont les satisfactions et/ou les déceptions.</a:t>
            </a:r>
            <a:br>
              <a:rPr lang="fr-FR" altLang="fr-FR" sz="1350" b="0" dirty="0">
                <a:solidFill>
                  <a:schemeClr val="tx1"/>
                </a:solidFill>
              </a:rPr>
            </a:br>
            <a:r>
              <a:rPr lang="fr-FR" altLang="fr-FR" sz="1350" b="0" dirty="0">
                <a:solidFill>
                  <a:schemeClr val="tx1"/>
                </a:solidFill>
              </a:rPr>
              <a:t> - À ce stade de vos études : quel premier bilan tirez-vous de ce parcours personnel et de formation ?</a:t>
            </a:r>
            <a:br>
              <a:rPr lang="fr-FR" altLang="fr-FR" sz="1350" b="0" dirty="0">
                <a:solidFill>
                  <a:schemeClr val="tx1"/>
                </a:solidFill>
              </a:rPr>
            </a:br>
            <a:r>
              <a:rPr lang="fr-FR" altLang="fr-FR" sz="1200" dirty="0">
                <a:solidFill>
                  <a:srgbClr val="0000FF"/>
                </a:solidFill>
                <a:latin typeface="Tahoma" charset="0"/>
              </a:rPr>
              <a:t>	</a:t>
            </a: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51204" name="ZoneTexte 1"/>
          <p:cNvSpPr txBox="1">
            <a:spLocks noChangeArrowheads="1"/>
          </p:cNvSpPr>
          <p:nvPr/>
        </p:nvSpPr>
        <p:spPr bwMode="auto">
          <a:xfrm>
            <a:off x="1818085" y="357188"/>
            <a:ext cx="52387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800" b="1">
                <a:solidFill>
                  <a:srgbClr val="0000FF"/>
                </a:solidFill>
                <a:latin typeface="Avenir Black Oblique" charset="0"/>
              </a:rPr>
              <a:t>PPPE : Méthodologie de projet</a:t>
            </a:r>
          </a:p>
          <a:p>
            <a:pPr algn="ctr" eaLnBrk="1" hangingPunct="1">
              <a:spcBef>
                <a:spcPct val="0"/>
              </a:spcBef>
              <a:buClrTx/>
              <a:buSzTx/>
              <a:buFontTx/>
              <a:buNone/>
            </a:pPr>
            <a:r>
              <a:rPr lang="fr-FR" altLang="fr-FR" sz="1500" b="1">
                <a:solidFill>
                  <a:srgbClr val="FF0000"/>
                </a:solidFill>
                <a:latin typeface="Avenir Black Oblique" charset="0"/>
              </a:rPr>
              <a:t>La validation du projet étudiant</a:t>
            </a:r>
          </a:p>
          <a:p>
            <a:pPr algn="ctr" eaLnBrk="1" hangingPunct="1">
              <a:spcBef>
                <a:spcPct val="0"/>
              </a:spcBef>
              <a:buClrTx/>
              <a:buSzTx/>
              <a:buFontTx/>
              <a:buNone/>
            </a:pPr>
            <a:endParaRPr lang="fr-FR" altLang="fr-FR" sz="1500" b="1">
              <a:solidFill>
                <a:srgbClr val="FF0000"/>
              </a:solidFill>
              <a:latin typeface="Avenir Black Oblique" charset="0"/>
            </a:endParaRP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7978839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752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build="p" bldLvl="3" autoUpdateAnimBg="0"/>
      <p:bldP spid="107524"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998EF732-2A4A-D14E-A6CC-E961B7C5AE56}" type="slidenum">
              <a:rPr lang="fr-FR" altLang="fr-FR" sz="1050">
                <a:solidFill>
                  <a:schemeClr val="tx1"/>
                </a:solidFill>
                <a:latin typeface="Arial" charset="0"/>
              </a:rPr>
              <a:pPr>
                <a:spcBef>
                  <a:spcPct val="0"/>
                </a:spcBef>
                <a:buClrTx/>
                <a:buSzTx/>
                <a:buFontTx/>
                <a:buNone/>
              </a:pPr>
              <a:t>2</a:t>
            </a:fld>
            <a:endParaRPr lang="fr-FR" altLang="fr-FR" sz="1050">
              <a:solidFill>
                <a:schemeClr val="tx1"/>
              </a:solidFill>
              <a:latin typeface="Arial" charset="0"/>
            </a:endParaRPr>
          </a:p>
        </p:txBody>
      </p:sp>
      <p:sp>
        <p:nvSpPr>
          <p:cNvPr id="107522" name="Rectangle 2"/>
          <p:cNvSpPr>
            <a:spLocks noGrp="1" noChangeArrowheads="1"/>
          </p:cNvSpPr>
          <p:nvPr>
            <p:ph type="title" idx="4294967295"/>
          </p:nvPr>
        </p:nvSpPr>
        <p:spPr>
          <a:xfrm>
            <a:off x="1331119" y="1762126"/>
            <a:ext cx="6669881" cy="1285874"/>
          </a:xfrm>
        </p:spPr>
        <p:txBody>
          <a:bodyPr/>
          <a:lstStyle/>
          <a:p>
            <a:pPr algn="ctr" eaLnBrk="1" hangingPunct="1"/>
            <a:r>
              <a:rPr lang="fr-FR" altLang="fr-FR" sz="2400" dirty="0">
                <a:solidFill>
                  <a:schemeClr val="accent1">
                    <a:lumMod val="75000"/>
                  </a:schemeClr>
                </a:solidFill>
                <a:latin typeface="Tahoma" charset="0"/>
              </a:rPr>
              <a:t>La démarche projet</a:t>
            </a:r>
            <a:br>
              <a:rPr lang="fr-FR" altLang="fr-FR" sz="2400" dirty="0">
                <a:solidFill>
                  <a:srgbClr val="A50021"/>
                </a:solidFill>
                <a:latin typeface="Tahoma" charset="0"/>
              </a:rPr>
            </a:br>
            <a:br>
              <a:rPr lang="fr-FR" altLang="fr-FR" sz="2400" dirty="0">
                <a:solidFill>
                  <a:srgbClr val="A50021"/>
                </a:solidFill>
                <a:latin typeface="Tahoma" charset="0"/>
              </a:rPr>
            </a:br>
            <a:r>
              <a:rPr lang="fr-FR" altLang="fr-FR" sz="1800" dirty="0">
                <a:solidFill>
                  <a:srgbClr val="FF0000"/>
                </a:solidFill>
                <a:latin typeface="Tahoma" charset="0"/>
              </a:rPr>
              <a:t>La question du changement</a:t>
            </a:r>
            <a:r>
              <a:rPr lang="fr-FR" altLang="fr-FR" sz="2100" dirty="0">
                <a:latin typeface="Tahoma" charset="0"/>
              </a:rPr>
              <a:t>	</a:t>
            </a: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7" name="ZoneTexte 6"/>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7794824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07522"/>
                                        </p:tgtEl>
                                        <p:attrNameLst>
                                          <p:attrName>style.visibility</p:attrName>
                                        </p:attrNameLst>
                                      </p:cBhvr>
                                      <p:to>
                                        <p:strVal val="visible"/>
                                      </p:to>
                                    </p:set>
                                    <p:anim calcmode="lin" valueType="num">
                                      <p:cBhvr>
                                        <p:cTn id="7" dur="1000" fill="hold"/>
                                        <p:tgtEl>
                                          <p:spTgt spid="107522"/>
                                        </p:tgtEl>
                                        <p:attrNameLst>
                                          <p:attrName>ppt_w</p:attrName>
                                        </p:attrNameLst>
                                      </p:cBhvr>
                                      <p:tavLst>
                                        <p:tav tm="0">
                                          <p:val>
                                            <p:fltVal val="0"/>
                                          </p:val>
                                        </p:tav>
                                        <p:tav tm="100000">
                                          <p:val>
                                            <p:strVal val="#ppt_w"/>
                                          </p:val>
                                        </p:tav>
                                      </p:tavLst>
                                    </p:anim>
                                    <p:anim calcmode="lin" valueType="num">
                                      <p:cBhvr>
                                        <p:cTn id="8" dur="1000" fill="hold"/>
                                        <p:tgtEl>
                                          <p:spTgt spid="107522"/>
                                        </p:tgtEl>
                                        <p:attrNameLst>
                                          <p:attrName>ppt_h</p:attrName>
                                        </p:attrNameLst>
                                      </p:cBhvr>
                                      <p:tavLst>
                                        <p:tav tm="0">
                                          <p:val>
                                            <p:fltVal val="0"/>
                                          </p:val>
                                        </p:tav>
                                        <p:tav tm="100000">
                                          <p:val>
                                            <p:strVal val="#ppt_h"/>
                                          </p:val>
                                        </p:tav>
                                      </p:tavLst>
                                    </p:anim>
                                    <p:anim calcmode="lin" valueType="num">
                                      <p:cBhvr>
                                        <p:cTn id="9" dur="1000" fill="hold"/>
                                        <p:tgtEl>
                                          <p:spTgt spid="10752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752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107524"/>
                                        </p:tgtEl>
                                        <p:attrNameLst>
                                          <p:attrName>style.visibility</p:attrName>
                                        </p:attrNameLst>
                                      </p:cBhvr>
                                      <p:to>
                                        <p:strVal val="visible"/>
                                      </p:to>
                                    </p:set>
                                    <p:animEffect transition="in" filter="box(out)">
                                      <p:cBhvr>
                                        <p:cTn id="15" dur="500"/>
                                        <p:tgtEl>
                                          <p:spTgt spid="1075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autoUpdateAnimBg="0"/>
      <p:bldP spid="107524"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49"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05E8CC8A-9249-3E4E-A238-05F931F22B56}" type="slidenum">
              <a:rPr lang="fr-FR" altLang="fr-FR" sz="1050">
                <a:solidFill>
                  <a:schemeClr val="tx1"/>
                </a:solidFill>
                <a:latin typeface="Arial" charset="0"/>
              </a:rPr>
              <a:pPr>
                <a:spcBef>
                  <a:spcPct val="0"/>
                </a:spcBef>
                <a:buClrTx/>
                <a:buSzTx/>
                <a:buFontTx/>
                <a:buNone/>
              </a:pPr>
              <a:t>20</a:t>
            </a:fld>
            <a:endParaRPr lang="fr-FR" altLang="fr-FR" sz="1050">
              <a:solidFill>
                <a:schemeClr val="tx1"/>
              </a:solidFill>
              <a:latin typeface="Arial" charset="0"/>
            </a:endParaRPr>
          </a:p>
        </p:txBody>
      </p:sp>
      <p:sp>
        <p:nvSpPr>
          <p:cNvPr id="107522" name="Rectangle 2"/>
          <p:cNvSpPr>
            <a:spLocks noGrp="1" noChangeArrowheads="1"/>
          </p:cNvSpPr>
          <p:nvPr>
            <p:ph type="title" idx="4294967295"/>
          </p:nvPr>
        </p:nvSpPr>
        <p:spPr>
          <a:xfrm>
            <a:off x="1306117" y="1221582"/>
            <a:ext cx="6669881" cy="3693319"/>
          </a:xfrm>
        </p:spPr>
        <p:txBody>
          <a:bodyPr/>
          <a:lstStyle/>
          <a:p>
            <a:pPr algn="l" eaLnBrk="1" hangingPunct="1"/>
            <a:r>
              <a:rPr lang="fr-FR" altLang="fr-FR" sz="1350" u="sng" dirty="0">
                <a:solidFill>
                  <a:srgbClr val="0000FF"/>
                </a:solidFill>
              </a:rPr>
              <a:t>Les autres expériences	</a:t>
            </a:r>
            <a:br>
              <a:rPr lang="fr-FR" altLang="fr-FR" sz="1350" dirty="0">
                <a:solidFill>
                  <a:srgbClr val="0000FF"/>
                </a:solidFill>
              </a:rPr>
            </a:br>
            <a:r>
              <a:rPr lang="fr-FR" altLang="fr-FR" sz="1350" dirty="0">
                <a:solidFill>
                  <a:srgbClr val="0000FF"/>
                </a:solidFill>
              </a:rPr>
              <a:t> </a:t>
            </a:r>
            <a:br>
              <a:rPr lang="fr-FR" altLang="fr-FR" sz="1350" dirty="0">
                <a:solidFill>
                  <a:srgbClr val="0000FF"/>
                </a:solidFill>
              </a:rPr>
            </a:br>
            <a:r>
              <a:rPr lang="fr-FR" altLang="fr-FR" sz="1350" b="0" dirty="0">
                <a:solidFill>
                  <a:schemeClr val="tx1"/>
                </a:solidFill>
              </a:rPr>
              <a:t>- Faites une synthèse des apports extérieurs du PPPE à votre projet en faisant référence notamment :</a:t>
            </a:r>
            <a:br>
              <a:rPr lang="fr-FR" altLang="fr-FR" sz="1350" b="0" dirty="0">
                <a:solidFill>
                  <a:schemeClr val="tx1"/>
                </a:solidFill>
              </a:rPr>
            </a:br>
            <a:r>
              <a:rPr lang="fr-FR" altLang="fr-FR" sz="1350" b="0" dirty="0">
                <a:solidFill>
                  <a:schemeClr val="tx1"/>
                </a:solidFill>
              </a:rPr>
              <a:t>	- Aux entretiens menés par votre groupe </a:t>
            </a:r>
            <a:r>
              <a:rPr lang="fr-FR" altLang="fr-FR" sz="1350" b="0" i="1" dirty="0">
                <a:solidFill>
                  <a:schemeClr val="tx1"/>
                </a:solidFill>
              </a:rPr>
              <a:t>Carte des Métiers</a:t>
            </a:r>
            <a:r>
              <a:rPr lang="fr-FR" altLang="fr-FR" sz="1350" b="0" dirty="0">
                <a:solidFill>
                  <a:schemeClr val="tx1"/>
                </a:solidFill>
              </a:rPr>
              <a:t>,</a:t>
            </a:r>
            <a:br>
              <a:rPr lang="fr-FR" altLang="fr-FR" sz="1350" b="0" dirty="0">
                <a:solidFill>
                  <a:schemeClr val="tx1"/>
                </a:solidFill>
              </a:rPr>
            </a:br>
            <a:r>
              <a:rPr lang="fr-FR" altLang="fr-FR" sz="1350" b="0" dirty="0">
                <a:solidFill>
                  <a:schemeClr val="tx1"/>
                </a:solidFill>
              </a:rPr>
              <a:t>	- Aux restitutions orales des </a:t>
            </a:r>
            <a:r>
              <a:rPr lang="fr-FR" altLang="fr-FR" sz="1350" b="0" i="1" dirty="0">
                <a:solidFill>
                  <a:schemeClr val="tx1"/>
                </a:solidFill>
              </a:rPr>
              <a:t>Cartes des Métiers</a:t>
            </a:r>
            <a:r>
              <a:rPr lang="fr-FR" altLang="fr-FR" sz="1350" b="0" dirty="0">
                <a:solidFill>
                  <a:schemeClr val="tx1"/>
                </a:solidFill>
              </a:rPr>
              <a:t> par groupe,</a:t>
            </a:r>
            <a:br>
              <a:rPr lang="fr-FR" altLang="fr-FR" sz="1350" b="0" dirty="0">
                <a:solidFill>
                  <a:schemeClr val="tx1"/>
                </a:solidFill>
              </a:rPr>
            </a:br>
            <a:br>
              <a:rPr lang="fr-FR" altLang="fr-FR" sz="1350" dirty="0">
                <a:solidFill>
                  <a:srgbClr val="0000FF"/>
                </a:solidFill>
              </a:rPr>
            </a:br>
            <a:br>
              <a:rPr lang="fr-FR" altLang="fr-FR" sz="1350" dirty="0"/>
            </a:br>
            <a:br>
              <a:rPr lang="fr-FR" altLang="fr-FR" sz="1350" dirty="0"/>
            </a:br>
            <a:br>
              <a:rPr lang="fr-FR" altLang="fr-FR" sz="1350" dirty="0"/>
            </a:br>
            <a:br>
              <a:rPr lang="fr-FR" altLang="fr-FR" sz="1350" dirty="0"/>
            </a:br>
            <a:br>
              <a:rPr lang="fr-FR" altLang="fr-FR" sz="1350" dirty="0"/>
            </a:br>
            <a:br>
              <a:rPr lang="fr-FR" altLang="fr-FR" sz="1350" dirty="0"/>
            </a:br>
            <a:br>
              <a:rPr lang="fr-FR" altLang="fr-FR" sz="1350" dirty="0">
                <a:solidFill>
                  <a:srgbClr val="0000FF"/>
                </a:solidFill>
              </a:rPr>
            </a:br>
            <a:r>
              <a:rPr lang="fr-FR" altLang="fr-FR" sz="1200" dirty="0">
                <a:solidFill>
                  <a:srgbClr val="0000FF"/>
                </a:solidFill>
                <a:latin typeface="Tahoma" charset="0"/>
              </a:rPr>
              <a:t>	</a:t>
            </a: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53252" name="ZoneTexte 1"/>
          <p:cNvSpPr txBox="1">
            <a:spLocks noChangeArrowheads="1"/>
          </p:cNvSpPr>
          <p:nvPr/>
        </p:nvSpPr>
        <p:spPr bwMode="auto">
          <a:xfrm>
            <a:off x="1818085" y="357188"/>
            <a:ext cx="52387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800" b="1">
                <a:solidFill>
                  <a:srgbClr val="0000FF"/>
                </a:solidFill>
                <a:latin typeface="Avenir Black Oblique" charset="0"/>
              </a:rPr>
              <a:t>PPPE : Méthodologie de projet</a:t>
            </a:r>
          </a:p>
          <a:p>
            <a:pPr algn="ctr" eaLnBrk="1" hangingPunct="1">
              <a:spcBef>
                <a:spcPct val="0"/>
              </a:spcBef>
              <a:buClrTx/>
              <a:buSzTx/>
              <a:buFontTx/>
              <a:buNone/>
            </a:pPr>
            <a:r>
              <a:rPr lang="fr-FR" altLang="fr-FR" sz="1500" b="1">
                <a:solidFill>
                  <a:srgbClr val="FF0000"/>
                </a:solidFill>
                <a:latin typeface="Avenir Black Oblique" charset="0"/>
              </a:rPr>
              <a:t>La validation du projet étudiant</a:t>
            </a:r>
          </a:p>
          <a:p>
            <a:pPr algn="ctr" eaLnBrk="1" hangingPunct="1">
              <a:spcBef>
                <a:spcPct val="0"/>
              </a:spcBef>
              <a:buClrTx/>
              <a:buSzTx/>
              <a:buFontTx/>
              <a:buNone/>
            </a:pPr>
            <a:endParaRPr lang="fr-FR" altLang="fr-FR" sz="1500" b="1">
              <a:solidFill>
                <a:srgbClr val="FF0000"/>
              </a:solidFill>
              <a:latin typeface="Avenir Black Oblique" charset="0"/>
            </a:endParaRP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9157135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752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build="p" bldLvl="3" autoUpdateAnimBg="0"/>
      <p:bldP spid="107524"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7"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5A90F110-6F8D-114F-B58E-9D41D9CF66F8}" type="slidenum">
              <a:rPr lang="fr-FR" altLang="fr-FR" sz="1050">
                <a:solidFill>
                  <a:schemeClr val="tx1"/>
                </a:solidFill>
                <a:latin typeface="Arial" charset="0"/>
              </a:rPr>
              <a:pPr>
                <a:spcBef>
                  <a:spcPct val="0"/>
                </a:spcBef>
                <a:buClrTx/>
                <a:buSzTx/>
                <a:buFontTx/>
                <a:buNone/>
              </a:pPr>
              <a:t>21</a:t>
            </a:fld>
            <a:endParaRPr lang="fr-FR" altLang="fr-FR" sz="1050">
              <a:solidFill>
                <a:schemeClr val="tx1"/>
              </a:solidFill>
              <a:latin typeface="Arial" charset="0"/>
            </a:endParaRPr>
          </a:p>
        </p:txBody>
      </p:sp>
      <p:sp>
        <p:nvSpPr>
          <p:cNvPr id="107522" name="Rectangle 2"/>
          <p:cNvSpPr>
            <a:spLocks noGrp="1" noChangeArrowheads="1"/>
          </p:cNvSpPr>
          <p:nvPr>
            <p:ph type="title" idx="4294967295"/>
          </p:nvPr>
        </p:nvSpPr>
        <p:spPr>
          <a:xfrm>
            <a:off x="1306117" y="1221582"/>
            <a:ext cx="6669881" cy="3693319"/>
          </a:xfrm>
        </p:spPr>
        <p:txBody>
          <a:bodyPr/>
          <a:lstStyle/>
          <a:p>
            <a:pPr algn="l" eaLnBrk="1" hangingPunct="1"/>
            <a:r>
              <a:rPr lang="fr-FR" altLang="fr-FR" sz="1350" u="sng" dirty="0">
                <a:solidFill>
                  <a:srgbClr val="0000FF"/>
                </a:solidFill>
              </a:rPr>
              <a:t>Vos projets et perspectives</a:t>
            </a:r>
            <a:r>
              <a:rPr lang="fr-FR" altLang="fr-FR" sz="1350" i="1" u="sng" dirty="0">
                <a:solidFill>
                  <a:srgbClr val="0000FF"/>
                </a:solidFill>
              </a:rPr>
              <a:t>	</a:t>
            </a:r>
            <a:br>
              <a:rPr lang="fr-FR" altLang="fr-FR" sz="1350" dirty="0">
                <a:solidFill>
                  <a:srgbClr val="0000FF"/>
                </a:solidFill>
              </a:rPr>
            </a:br>
            <a:r>
              <a:rPr lang="fr-FR" altLang="fr-FR" sz="1350" dirty="0">
                <a:solidFill>
                  <a:srgbClr val="0000FF"/>
                </a:solidFill>
              </a:rPr>
              <a:t> </a:t>
            </a:r>
            <a:br>
              <a:rPr lang="fr-FR" altLang="fr-FR" sz="1350" dirty="0">
                <a:solidFill>
                  <a:srgbClr val="0000FF"/>
                </a:solidFill>
              </a:rPr>
            </a:br>
            <a:r>
              <a:rPr lang="fr-FR" altLang="fr-FR" sz="1350" b="0" dirty="0">
                <a:solidFill>
                  <a:schemeClr val="tx1"/>
                </a:solidFill>
              </a:rPr>
              <a:t>- Quelles sont les orientations, les visées vers lesquelles vous souhaitez orienter vos parcours de vie, personnel, professionnel ?</a:t>
            </a:r>
            <a:br>
              <a:rPr lang="fr-FR" altLang="fr-FR" sz="1350" b="0" dirty="0">
                <a:solidFill>
                  <a:schemeClr val="tx1"/>
                </a:solidFill>
              </a:rPr>
            </a:br>
            <a:r>
              <a:rPr lang="fr-FR" altLang="fr-FR" sz="1350" b="0" dirty="0">
                <a:solidFill>
                  <a:schemeClr val="tx1"/>
                </a:solidFill>
              </a:rPr>
              <a:t>- En quoi cela </a:t>
            </a:r>
            <a:r>
              <a:rPr lang="fr-FR" altLang="fr-FR" sz="1350" b="0" dirty="0" err="1">
                <a:solidFill>
                  <a:schemeClr val="tx1"/>
                </a:solidFill>
              </a:rPr>
              <a:t>a-t-il</a:t>
            </a:r>
            <a:r>
              <a:rPr lang="fr-FR" altLang="fr-FR" sz="1350" b="0" dirty="0">
                <a:solidFill>
                  <a:schemeClr val="tx1"/>
                </a:solidFill>
              </a:rPr>
              <a:t> du sens pour vous ? Comment cela s’articule-t-il avec vos valeurs?</a:t>
            </a:r>
            <a:br>
              <a:rPr lang="fr-FR" altLang="fr-FR" sz="1350" b="0" dirty="0">
                <a:solidFill>
                  <a:schemeClr val="tx1"/>
                </a:solidFill>
              </a:rPr>
            </a:br>
            <a:r>
              <a:rPr lang="fr-FR" altLang="fr-FR" sz="1350" b="0" dirty="0">
                <a:solidFill>
                  <a:schemeClr val="tx1"/>
                </a:solidFill>
              </a:rPr>
              <a:t>- Quels objectifs personnel et professionnels vous fixez vous ?</a:t>
            </a:r>
            <a:br>
              <a:rPr lang="fr-FR" altLang="fr-FR" sz="1350" b="0" dirty="0">
                <a:solidFill>
                  <a:schemeClr val="tx1"/>
                </a:solidFill>
              </a:rPr>
            </a:br>
            <a:r>
              <a:rPr lang="fr-FR" altLang="fr-FR" sz="1350" b="0" dirty="0">
                <a:solidFill>
                  <a:schemeClr val="tx1"/>
                </a:solidFill>
              </a:rPr>
              <a:t>- Présentez et expliquez ce qui vous intéresse réellement dans la vie, sur quoi seriez-vous prêt à travailler, réfléchir, agir tout au long d’une vie ? Expliquez pourquoi et argumentez à partir de la partie précédente sur votre personnalité.</a:t>
            </a:r>
            <a:br>
              <a:rPr lang="fr-FR" altLang="fr-FR" sz="1350" b="0" dirty="0">
                <a:solidFill>
                  <a:schemeClr val="tx1"/>
                </a:solidFill>
              </a:rPr>
            </a:br>
            <a:r>
              <a:rPr lang="fr-FR" altLang="fr-FR" sz="1350" b="0" dirty="0">
                <a:solidFill>
                  <a:schemeClr val="tx1"/>
                </a:solidFill>
              </a:rPr>
              <a:t>- Quelles sont les priorités que vous vous imposez ? Pourquoi ?</a:t>
            </a:r>
            <a:br>
              <a:rPr lang="fr-FR" altLang="fr-FR" sz="1350" b="0" dirty="0">
                <a:solidFill>
                  <a:schemeClr val="tx1"/>
                </a:solidFill>
              </a:rPr>
            </a:br>
            <a:r>
              <a:rPr lang="fr-FR" altLang="fr-FR" sz="1350" b="0" dirty="0">
                <a:solidFill>
                  <a:schemeClr val="tx1"/>
                </a:solidFill>
              </a:rPr>
              <a:t>- Comment envisagez vous l’avenir, à court (1 an), moyen (3 ans) et long terme (5 ans) ?</a:t>
            </a:r>
            <a:br>
              <a:rPr lang="fr-FR" altLang="fr-FR" sz="1350" b="0" dirty="0">
                <a:solidFill>
                  <a:schemeClr val="tx1"/>
                </a:solidFill>
              </a:rPr>
            </a:br>
            <a:r>
              <a:rPr lang="fr-FR" altLang="fr-FR" sz="1350" b="0" dirty="0">
                <a:solidFill>
                  <a:schemeClr val="tx1"/>
                </a:solidFill>
              </a:rPr>
              <a:t>- Qu’aimeriez-vous être et faire dans 10 ans ?</a:t>
            </a:r>
            <a:br>
              <a:rPr lang="fr-FR" altLang="fr-FR" sz="1350" b="0" dirty="0">
                <a:solidFill>
                  <a:schemeClr val="tx1"/>
                </a:solidFill>
              </a:rPr>
            </a:br>
            <a:r>
              <a:rPr lang="fr-FR" altLang="fr-FR" sz="1350" b="0" dirty="0">
                <a:solidFill>
                  <a:schemeClr val="tx1"/>
                </a:solidFill>
              </a:rPr>
              <a:t> </a:t>
            </a:r>
            <a:br>
              <a:rPr lang="fr-FR" altLang="fr-FR" sz="1350" b="0" dirty="0">
                <a:solidFill>
                  <a:schemeClr val="tx1"/>
                </a:solidFill>
              </a:rPr>
            </a:br>
            <a:br>
              <a:rPr lang="fr-FR" altLang="fr-FR" sz="1350" dirty="0">
                <a:solidFill>
                  <a:srgbClr val="0000FF"/>
                </a:solidFill>
              </a:rPr>
            </a:br>
            <a:r>
              <a:rPr lang="fr-FR" altLang="fr-FR" sz="1200" dirty="0">
                <a:solidFill>
                  <a:srgbClr val="0000FF"/>
                </a:solidFill>
                <a:latin typeface="Tahoma" charset="0"/>
              </a:rPr>
              <a:t>	</a:t>
            </a: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55300" name="ZoneTexte 1"/>
          <p:cNvSpPr txBox="1">
            <a:spLocks noChangeArrowheads="1"/>
          </p:cNvSpPr>
          <p:nvPr/>
        </p:nvSpPr>
        <p:spPr bwMode="auto">
          <a:xfrm>
            <a:off x="1818085" y="357188"/>
            <a:ext cx="52387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800" b="1">
                <a:solidFill>
                  <a:srgbClr val="0000FF"/>
                </a:solidFill>
                <a:latin typeface="Avenir Black Oblique" charset="0"/>
              </a:rPr>
              <a:t>PPPE : Méthodologie de projet</a:t>
            </a:r>
          </a:p>
          <a:p>
            <a:pPr algn="ctr" eaLnBrk="1" hangingPunct="1">
              <a:spcBef>
                <a:spcPct val="0"/>
              </a:spcBef>
              <a:buClrTx/>
              <a:buSzTx/>
              <a:buFontTx/>
              <a:buNone/>
            </a:pPr>
            <a:r>
              <a:rPr lang="fr-FR" altLang="fr-FR" sz="1500" b="1">
                <a:solidFill>
                  <a:srgbClr val="FF0000"/>
                </a:solidFill>
                <a:latin typeface="Avenir Black Oblique" charset="0"/>
              </a:rPr>
              <a:t>La validation du projet étudiant</a:t>
            </a:r>
          </a:p>
          <a:p>
            <a:pPr algn="ctr" eaLnBrk="1" hangingPunct="1">
              <a:spcBef>
                <a:spcPct val="0"/>
              </a:spcBef>
              <a:buClrTx/>
              <a:buSzTx/>
              <a:buFontTx/>
              <a:buNone/>
            </a:pPr>
            <a:endParaRPr lang="fr-FR" altLang="fr-FR" sz="1500" b="1">
              <a:solidFill>
                <a:srgbClr val="FF0000"/>
              </a:solidFill>
              <a:latin typeface="Avenir Black Oblique" charset="0"/>
            </a:endParaRP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1672631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752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build="p" bldLvl="3" autoUpdateAnimBg="0"/>
      <p:bldP spid="107524"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5"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4289FC27-1FFD-3543-B123-EBE47B34B7DC}" type="slidenum">
              <a:rPr lang="fr-FR" altLang="fr-FR" sz="1050">
                <a:solidFill>
                  <a:schemeClr val="tx1"/>
                </a:solidFill>
                <a:latin typeface="Arial" charset="0"/>
              </a:rPr>
              <a:pPr>
                <a:spcBef>
                  <a:spcPct val="0"/>
                </a:spcBef>
                <a:buClrTx/>
                <a:buSzTx/>
                <a:buFontTx/>
                <a:buNone/>
              </a:pPr>
              <a:t>22</a:t>
            </a:fld>
            <a:endParaRPr lang="fr-FR" altLang="fr-FR" sz="1050">
              <a:solidFill>
                <a:schemeClr val="tx1"/>
              </a:solidFill>
              <a:latin typeface="Arial" charset="0"/>
            </a:endParaRPr>
          </a:p>
        </p:txBody>
      </p:sp>
      <p:sp>
        <p:nvSpPr>
          <p:cNvPr id="107522" name="Rectangle 2"/>
          <p:cNvSpPr>
            <a:spLocks noGrp="1" noChangeArrowheads="1"/>
          </p:cNvSpPr>
          <p:nvPr>
            <p:ph type="title" idx="4294967295"/>
          </p:nvPr>
        </p:nvSpPr>
        <p:spPr>
          <a:xfrm>
            <a:off x="1306117" y="1221582"/>
            <a:ext cx="6669881" cy="3693319"/>
          </a:xfrm>
        </p:spPr>
        <p:txBody>
          <a:bodyPr/>
          <a:lstStyle/>
          <a:p>
            <a:pPr algn="l" eaLnBrk="1" hangingPunct="1"/>
            <a:r>
              <a:rPr lang="fr-FR" altLang="fr-FR" sz="1350" u="sng" dirty="0">
                <a:solidFill>
                  <a:srgbClr val="0000FF"/>
                </a:solidFill>
              </a:rPr>
              <a:t>La mise en œuvre : Les perspectives de formation</a:t>
            </a:r>
            <a:br>
              <a:rPr lang="fr-FR" altLang="fr-FR" sz="1350" u="sng" dirty="0">
                <a:solidFill>
                  <a:srgbClr val="0000FF"/>
                </a:solidFill>
              </a:rPr>
            </a:br>
            <a:br>
              <a:rPr lang="fr-FR" altLang="fr-FR" sz="1350" dirty="0">
                <a:solidFill>
                  <a:srgbClr val="0000FF"/>
                </a:solidFill>
              </a:rPr>
            </a:br>
            <a:r>
              <a:rPr lang="fr-FR" altLang="fr-FR" sz="1350" b="0" dirty="0">
                <a:solidFill>
                  <a:schemeClr val="tx1"/>
                </a:solidFill>
              </a:rPr>
              <a:t>- Présenter une préfiguration du parcours de formation que vous envisagez de suivre. Précisez l’avancement actuel de votre projet de formation en précisant notamment :</a:t>
            </a:r>
            <a:br>
              <a:rPr lang="fr-FR" altLang="fr-FR" sz="1350" b="0" dirty="0">
                <a:solidFill>
                  <a:schemeClr val="tx1"/>
                </a:solidFill>
              </a:rPr>
            </a:br>
            <a:r>
              <a:rPr lang="fr-FR" altLang="fr-FR" sz="1350" b="0" dirty="0">
                <a:solidFill>
                  <a:schemeClr val="tx1"/>
                </a:solidFill>
              </a:rPr>
              <a:t>	- Les raisons de votre choix</a:t>
            </a:r>
            <a:br>
              <a:rPr lang="fr-FR" altLang="fr-FR" sz="1350" b="0" dirty="0">
                <a:solidFill>
                  <a:schemeClr val="tx1"/>
                </a:solidFill>
              </a:rPr>
            </a:br>
            <a:r>
              <a:rPr lang="fr-FR" altLang="fr-FR" sz="1350" b="0" dirty="0">
                <a:solidFill>
                  <a:schemeClr val="tx1"/>
                </a:solidFill>
              </a:rPr>
              <a:t>	- Les filières de formation pressenties, avec une présentation des  	  	   établissements, des contenus et cursus proposés,</a:t>
            </a:r>
            <a:br>
              <a:rPr lang="fr-FR" altLang="fr-FR" sz="1350" b="0" dirty="0">
                <a:solidFill>
                  <a:schemeClr val="tx1"/>
                </a:solidFill>
              </a:rPr>
            </a:br>
            <a:r>
              <a:rPr lang="fr-FR" altLang="fr-FR" sz="1350" b="0" dirty="0">
                <a:solidFill>
                  <a:schemeClr val="tx1"/>
                </a:solidFill>
              </a:rPr>
              <a:t>	- Les points forts de cette filière et en quoi vous avez le profil requis 	   pour postuler,</a:t>
            </a:r>
            <a:br>
              <a:rPr lang="fr-FR" altLang="fr-FR" sz="1350" b="0" dirty="0">
                <a:solidFill>
                  <a:schemeClr val="tx1"/>
                </a:solidFill>
              </a:rPr>
            </a:br>
            <a:r>
              <a:rPr lang="fr-FR" altLang="fr-FR" sz="1350" b="0" dirty="0">
                <a:solidFill>
                  <a:schemeClr val="tx1"/>
                </a:solidFill>
              </a:rPr>
              <a:t>	- Les débouchés professionnels de cette formation,</a:t>
            </a:r>
            <a:br>
              <a:rPr lang="fr-FR" altLang="fr-FR" sz="1350" b="0" dirty="0">
                <a:solidFill>
                  <a:schemeClr val="tx1"/>
                </a:solidFill>
              </a:rPr>
            </a:br>
            <a:r>
              <a:rPr lang="fr-FR" altLang="fr-FR" sz="1350" b="0" dirty="0">
                <a:solidFill>
                  <a:schemeClr val="tx1"/>
                </a:solidFill>
              </a:rPr>
              <a:t>	- Une solution alternative au cas où ce projet échouerait.</a:t>
            </a:r>
            <a:br>
              <a:rPr lang="fr-FR" altLang="fr-FR" sz="1350" b="0" dirty="0">
                <a:solidFill>
                  <a:schemeClr val="tx1"/>
                </a:solidFill>
              </a:rPr>
            </a:br>
            <a:br>
              <a:rPr lang="fr-FR" altLang="fr-FR" sz="1350" dirty="0"/>
            </a:br>
            <a:r>
              <a:rPr lang="fr-FR" altLang="fr-FR" sz="1350" dirty="0"/>
              <a:t> </a:t>
            </a:r>
            <a:br>
              <a:rPr lang="fr-FR" altLang="fr-FR" sz="1350" dirty="0"/>
            </a:br>
            <a:br>
              <a:rPr lang="fr-FR" altLang="fr-FR" sz="1350" dirty="0">
                <a:solidFill>
                  <a:srgbClr val="0000FF"/>
                </a:solidFill>
              </a:rPr>
            </a:br>
            <a:r>
              <a:rPr lang="fr-FR" altLang="fr-FR" sz="1200" dirty="0">
                <a:solidFill>
                  <a:srgbClr val="0000FF"/>
                </a:solidFill>
                <a:latin typeface="Tahoma" charset="0"/>
              </a:rPr>
              <a:t>	</a:t>
            </a: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57348" name="ZoneTexte 1"/>
          <p:cNvSpPr txBox="1">
            <a:spLocks noChangeArrowheads="1"/>
          </p:cNvSpPr>
          <p:nvPr/>
        </p:nvSpPr>
        <p:spPr bwMode="auto">
          <a:xfrm>
            <a:off x="1818085" y="357188"/>
            <a:ext cx="52387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800" b="1">
                <a:solidFill>
                  <a:srgbClr val="0000FF"/>
                </a:solidFill>
                <a:latin typeface="Avenir Black Oblique" charset="0"/>
              </a:rPr>
              <a:t>PPPE : Méthodologie de projet</a:t>
            </a:r>
          </a:p>
          <a:p>
            <a:pPr algn="ctr" eaLnBrk="1" hangingPunct="1">
              <a:spcBef>
                <a:spcPct val="0"/>
              </a:spcBef>
              <a:buClrTx/>
              <a:buSzTx/>
              <a:buFontTx/>
              <a:buNone/>
            </a:pPr>
            <a:r>
              <a:rPr lang="fr-FR" altLang="fr-FR" sz="1500" b="1">
                <a:solidFill>
                  <a:srgbClr val="FF0000"/>
                </a:solidFill>
                <a:latin typeface="Avenir Black Oblique" charset="0"/>
              </a:rPr>
              <a:t>La validation du projet étudiant</a:t>
            </a:r>
          </a:p>
          <a:p>
            <a:pPr algn="ctr" eaLnBrk="1" hangingPunct="1">
              <a:spcBef>
                <a:spcPct val="0"/>
              </a:spcBef>
              <a:buClrTx/>
              <a:buSzTx/>
              <a:buFontTx/>
              <a:buNone/>
            </a:pPr>
            <a:endParaRPr lang="fr-FR" altLang="fr-FR" sz="1500" b="1">
              <a:solidFill>
                <a:srgbClr val="FF0000"/>
              </a:solidFill>
              <a:latin typeface="Avenir Black Oblique" charset="0"/>
            </a:endParaRP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2119209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752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build="p" bldLvl="3" autoUpdateAnimBg="0"/>
      <p:bldP spid="107524"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3"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19DD0F88-155F-D742-AE0C-16FF8413E021}" type="slidenum">
              <a:rPr lang="fr-FR" altLang="fr-FR" sz="1050">
                <a:solidFill>
                  <a:schemeClr val="tx1"/>
                </a:solidFill>
                <a:latin typeface="Arial" charset="0"/>
              </a:rPr>
              <a:pPr>
                <a:spcBef>
                  <a:spcPct val="0"/>
                </a:spcBef>
                <a:buClrTx/>
                <a:buSzTx/>
                <a:buFontTx/>
                <a:buNone/>
              </a:pPr>
              <a:t>23</a:t>
            </a:fld>
            <a:endParaRPr lang="fr-FR" altLang="fr-FR" sz="1050">
              <a:solidFill>
                <a:schemeClr val="tx1"/>
              </a:solidFill>
              <a:latin typeface="Arial" charset="0"/>
            </a:endParaRPr>
          </a:p>
        </p:txBody>
      </p:sp>
      <p:sp>
        <p:nvSpPr>
          <p:cNvPr id="107522" name="Rectangle 2"/>
          <p:cNvSpPr>
            <a:spLocks noGrp="1" noChangeArrowheads="1"/>
          </p:cNvSpPr>
          <p:nvPr>
            <p:ph type="title" idx="4294967295"/>
          </p:nvPr>
        </p:nvSpPr>
        <p:spPr>
          <a:xfrm>
            <a:off x="1306117" y="1221582"/>
            <a:ext cx="6669881" cy="3693319"/>
          </a:xfrm>
        </p:spPr>
        <p:txBody>
          <a:bodyPr/>
          <a:lstStyle/>
          <a:p>
            <a:pPr algn="l" eaLnBrk="1" hangingPunct="1"/>
            <a:r>
              <a:rPr lang="fr-FR" altLang="fr-FR" sz="1350" u="sng" dirty="0">
                <a:solidFill>
                  <a:srgbClr val="0000FF"/>
                </a:solidFill>
              </a:rPr>
              <a:t>Les perspectives professionnelles</a:t>
            </a:r>
            <a:br>
              <a:rPr lang="fr-FR" altLang="fr-FR" sz="1350" dirty="0">
                <a:solidFill>
                  <a:srgbClr val="0000FF"/>
                </a:solidFill>
              </a:rPr>
            </a:br>
            <a:r>
              <a:rPr lang="fr-FR" altLang="fr-FR" sz="1350" dirty="0">
                <a:solidFill>
                  <a:srgbClr val="0000FF"/>
                </a:solidFill>
              </a:rPr>
              <a:t> </a:t>
            </a:r>
            <a:br>
              <a:rPr lang="fr-FR" altLang="fr-FR" sz="1350" dirty="0">
                <a:solidFill>
                  <a:srgbClr val="0000FF"/>
                </a:solidFill>
              </a:rPr>
            </a:br>
            <a:r>
              <a:rPr lang="fr-FR" altLang="fr-FR" sz="1350" dirty="0">
                <a:solidFill>
                  <a:srgbClr val="0000FF"/>
                </a:solidFill>
              </a:rPr>
              <a:t>- </a:t>
            </a:r>
            <a:r>
              <a:rPr lang="fr-FR" altLang="fr-FR" sz="1350" b="0" dirty="0">
                <a:solidFill>
                  <a:schemeClr val="tx1"/>
                </a:solidFill>
              </a:rPr>
              <a:t>Présentez le ou les secteurs d’activités vers lesquels vous envisagez de vous orienter, en expliquant :</a:t>
            </a:r>
            <a:br>
              <a:rPr lang="fr-FR" altLang="fr-FR" sz="1350" b="0" dirty="0">
                <a:solidFill>
                  <a:schemeClr val="tx1"/>
                </a:solidFill>
              </a:rPr>
            </a:br>
            <a:r>
              <a:rPr lang="fr-FR" altLang="fr-FR" sz="1350" b="0" dirty="0">
                <a:solidFill>
                  <a:schemeClr val="tx1"/>
                </a:solidFill>
              </a:rPr>
              <a:t>	- Les raisons de votre choix.</a:t>
            </a:r>
            <a:br>
              <a:rPr lang="fr-FR" altLang="fr-FR" sz="1350" b="0" dirty="0">
                <a:solidFill>
                  <a:schemeClr val="tx1"/>
                </a:solidFill>
              </a:rPr>
            </a:br>
            <a:r>
              <a:rPr lang="fr-FR" altLang="fr-FR" sz="1350" b="0" dirty="0">
                <a:solidFill>
                  <a:schemeClr val="tx1"/>
                </a:solidFill>
              </a:rPr>
              <a:t>	- En quoi vous avez les qualités requises pour cette orientation.</a:t>
            </a:r>
            <a:br>
              <a:rPr lang="fr-FR" altLang="fr-FR" sz="1350" b="0" dirty="0">
                <a:solidFill>
                  <a:schemeClr val="tx1"/>
                </a:solidFill>
              </a:rPr>
            </a:br>
            <a:r>
              <a:rPr lang="fr-FR" altLang="fr-FR" sz="1350" b="0" dirty="0">
                <a:solidFill>
                  <a:schemeClr val="tx1"/>
                </a:solidFill>
              </a:rPr>
              <a:t>	- Ce qui vous attire véritablement dans ce métier.</a:t>
            </a:r>
            <a:br>
              <a:rPr lang="fr-FR" altLang="fr-FR" sz="1350" b="0" dirty="0">
                <a:solidFill>
                  <a:schemeClr val="tx1"/>
                </a:solidFill>
              </a:rPr>
            </a:br>
            <a:r>
              <a:rPr lang="fr-FR" altLang="fr-FR" sz="1350" b="0" dirty="0">
                <a:solidFill>
                  <a:schemeClr val="tx1"/>
                </a:solidFill>
              </a:rPr>
              <a:t>	- Les entreprises ou institutions vers lesquelles vous envisagez de vous 	  diriger, et pourquoi ?</a:t>
            </a:r>
            <a:br>
              <a:rPr lang="fr-FR" altLang="fr-FR" sz="1350" b="0" dirty="0">
                <a:solidFill>
                  <a:schemeClr val="tx1"/>
                </a:solidFill>
              </a:rPr>
            </a:br>
            <a:r>
              <a:rPr lang="fr-FR" altLang="fr-FR" sz="1350" b="0" dirty="0">
                <a:solidFill>
                  <a:schemeClr val="tx1"/>
                </a:solidFill>
              </a:rPr>
              <a:t>	- Les perspectives d’évolution de carrière.</a:t>
            </a:r>
            <a:br>
              <a:rPr lang="fr-FR" altLang="fr-FR" sz="1350" b="0" dirty="0">
                <a:solidFill>
                  <a:schemeClr val="tx1"/>
                </a:solidFill>
              </a:rPr>
            </a:br>
            <a:r>
              <a:rPr lang="fr-FR" altLang="fr-FR" sz="1350" b="0" dirty="0">
                <a:solidFill>
                  <a:schemeClr val="tx1"/>
                </a:solidFill>
              </a:rPr>
              <a:t>	- Une solution alternative au cas où ce projet échouerait.</a:t>
            </a:r>
            <a:br>
              <a:rPr lang="fr-FR" altLang="fr-FR" sz="1350" b="0" dirty="0">
                <a:solidFill>
                  <a:schemeClr val="tx1"/>
                </a:solidFill>
              </a:rPr>
            </a:br>
            <a:br>
              <a:rPr lang="fr-FR" altLang="fr-FR" sz="1350" dirty="0"/>
            </a:br>
            <a:br>
              <a:rPr lang="fr-FR" altLang="fr-FR" sz="1350" dirty="0"/>
            </a:br>
            <a:r>
              <a:rPr lang="fr-FR" altLang="fr-FR" sz="1350" dirty="0"/>
              <a:t> </a:t>
            </a:r>
            <a:br>
              <a:rPr lang="fr-FR" altLang="fr-FR" sz="1350" dirty="0"/>
            </a:br>
            <a:br>
              <a:rPr lang="fr-FR" altLang="fr-FR" sz="1350" dirty="0">
                <a:solidFill>
                  <a:srgbClr val="0000FF"/>
                </a:solidFill>
              </a:rPr>
            </a:br>
            <a:r>
              <a:rPr lang="fr-FR" altLang="fr-FR" sz="1200" dirty="0">
                <a:solidFill>
                  <a:srgbClr val="0000FF"/>
                </a:solidFill>
                <a:latin typeface="Tahoma" charset="0"/>
              </a:rPr>
              <a:t>	</a:t>
            </a: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59396" name="ZoneTexte 1"/>
          <p:cNvSpPr txBox="1">
            <a:spLocks noChangeArrowheads="1"/>
          </p:cNvSpPr>
          <p:nvPr/>
        </p:nvSpPr>
        <p:spPr bwMode="auto">
          <a:xfrm>
            <a:off x="1818085" y="357188"/>
            <a:ext cx="52387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800" b="1">
                <a:solidFill>
                  <a:srgbClr val="0000FF"/>
                </a:solidFill>
                <a:latin typeface="Avenir Black Oblique" charset="0"/>
              </a:rPr>
              <a:t>PPPE : Méthodologie de projet</a:t>
            </a:r>
          </a:p>
          <a:p>
            <a:pPr algn="ctr" eaLnBrk="1" hangingPunct="1">
              <a:spcBef>
                <a:spcPct val="0"/>
              </a:spcBef>
              <a:buClrTx/>
              <a:buSzTx/>
              <a:buFontTx/>
              <a:buNone/>
            </a:pPr>
            <a:r>
              <a:rPr lang="fr-FR" altLang="fr-FR" sz="1500" b="1">
                <a:solidFill>
                  <a:srgbClr val="FF0000"/>
                </a:solidFill>
                <a:latin typeface="Avenir Black Oblique" charset="0"/>
              </a:rPr>
              <a:t>La validation du projet étudiant</a:t>
            </a:r>
          </a:p>
          <a:p>
            <a:pPr algn="ctr" eaLnBrk="1" hangingPunct="1">
              <a:spcBef>
                <a:spcPct val="0"/>
              </a:spcBef>
              <a:buClrTx/>
              <a:buSzTx/>
              <a:buFontTx/>
              <a:buNone/>
            </a:pPr>
            <a:endParaRPr lang="fr-FR" altLang="fr-FR" sz="1500" b="1">
              <a:solidFill>
                <a:srgbClr val="FF0000"/>
              </a:solidFill>
              <a:latin typeface="Avenir Black Oblique" charset="0"/>
            </a:endParaRP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0333231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752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build="p" bldLvl="3" autoUpdateAnimBg="0"/>
      <p:bldP spid="107524"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1"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FFD910F7-A34B-234B-B97E-49C90869698A}" type="slidenum">
              <a:rPr lang="fr-FR" altLang="fr-FR" sz="1050">
                <a:solidFill>
                  <a:schemeClr val="tx1"/>
                </a:solidFill>
                <a:latin typeface="Arial" charset="0"/>
              </a:rPr>
              <a:pPr>
                <a:spcBef>
                  <a:spcPct val="0"/>
                </a:spcBef>
                <a:buClrTx/>
                <a:buSzTx/>
                <a:buFontTx/>
                <a:buNone/>
              </a:pPr>
              <a:t>24</a:t>
            </a:fld>
            <a:endParaRPr lang="fr-FR" altLang="fr-FR" sz="1050">
              <a:solidFill>
                <a:schemeClr val="tx1"/>
              </a:solidFill>
              <a:latin typeface="Arial" charset="0"/>
            </a:endParaRPr>
          </a:p>
        </p:txBody>
      </p:sp>
      <p:sp>
        <p:nvSpPr>
          <p:cNvPr id="107522" name="Rectangle 2"/>
          <p:cNvSpPr>
            <a:spLocks noGrp="1" noChangeArrowheads="1"/>
          </p:cNvSpPr>
          <p:nvPr>
            <p:ph type="title" idx="4294967295"/>
          </p:nvPr>
        </p:nvSpPr>
        <p:spPr>
          <a:xfrm>
            <a:off x="1306117" y="1221582"/>
            <a:ext cx="6669881" cy="3693319"/>
          </a:xfrm>
        </p:spPr>
        <p:txBody>
          <a:bodyPr/>
          <a:lstStyle/>
          <a:p>
            <a:pPr algn="l" eaLnBrk="1" hangingPunct="1"/>
            <a:r>
              <a:rPr lang="fr-FR" altLang="fr-FR" sz="1350" u="sng" dirty="0">
                <a:solidFill>
                  <a:srgbClr val="0000FF"/>
                </a:solidFill>
              </a:rPr>
              <a:t>Le retour d’expérience du PPPE	</a:t>
            </a:r>
            <a:br>
              <a:rPr lang="fr-FR" altLang="fr-FR" sz="1350" dirty="0">
                <a:solidFill>
                  <a:srgbClr val="0000FF"/>
                </a:solidFill>
              </a:rPr>
            </a:br>
            <a:r>
              <a:rPr lang="fr-FR" altLang="fr-FR" sz="1350" dirty="0">
                <a:solidFill>
                  <a:srgbClr val="0000FF"/>
                </a:solidFill>
              </a:rPr>
              <a:t> </a:t>
            </a:r>
            <a:br>
              <a:rPr lang="fr-FR" altLang="fr-FR" sz="1350" dirty="0">
                <a:solidFill>
                  <a:srgbClr val="0000FF"/>
                </a:solidFill>
              </a:rPr>
            </a:br>
            <a:r>
              <a:rPr lang="fr-FR" altLang="fr-FR" sz="1350" b="0" dirty="0">
                <a:solidFill>
                  <a:schemeClr val="tx1"/>
                </a:solidFill>
              </a:rPr>
              <a:t>À l’issue du travail effectué dans le cadre de cette UE, vous devrez présenter une évaluation développée et argumentée des apports de cette UE, faire le bilan de votre progression tout au long du semestre, parler de votre ressenti, de votre point de vue sur ce que vous y avez fait, produit et engagé</a:t>
            </a:r>
            <a:r>
              <a:rPr lang="fr-FR" altLang="fr-FR" sz="1350" dirty="0">
                <a:solidFill>
                  <a:srgbClr val="0000FF"/>
                </a:solidFill>
              </a:rPr>
              <a:t>.</a:t>
            </a:r>
            <a:br>
              <a:rPr lang="fr-FR" altLang="fr-FR" sz="1350" dirty="0">
                <a:solidFill>
                  <a:srgbClr val="0000FF"/>
                </a:solidFill>
              </a:rPr>
            </a:br>
            <a:br>
              <a:rPr lang="fr-FR" altLang="fr-FR" sz="1350" dirty="0"/>
            </a:br>
            <a:br>
              <a:rPr lang="fr-FR" altLang="fr-FR" sz="1350" dirty="0"/>
            </a:br>
            <a:br>
              <a:rPr lang="fr-FR" altLang="fr-FR" sz="1350" dirty="0"/>
            </a:br>
            <a:br>
              <a:rPr lang="fr-FR" altLang="fr-FR" sz="1350" dirty="0"/>
            </a:br>
            <a:br>
              <a:rPr lang="fr-FR" altLang="fr-FR" sz="1350" dirty="0"/>
            </a:br>
            <a:br>
              <a:rPr lang="fr-FR" altLang="fr-FR" sz="1350" dirty="0"/>
            </a:br>
            <a:r>
              <a:rPr lang="fr-FR" altLang="fr-FR" sz="1350" dirty="0"/>
              <a:t> </a:t>
            </a:r>
            <a:br>
              <a:rPr lang="fr-FR" altLang="fr-FR" sz="1350" dirty="0"/>
            </a:br>
            <a:br>
              <a:rPr lang="fr-FR" altLang="fr-FR" sz="1350" dirty="0">
                <a:solidFill>
                  <a:srgbClr val="0000FF"/>
                </a:solidFill>
              </a:rPr>
            </a:br>
            <a:r>
              <a:rPr lang="fr-FR" altLang="fr-FR" sz="1200" dirty="0">
                <a:solidFill>
                  <a:srgbClr val="0000FF"/>
                </a:solidFill>
                <a:latin typeface="Tahoma" charset="0"/>
              </a:rPr>
              <a:t>	</a:t>
            </a: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61444" name="ZoneTexte 1"/>
          <p:cNvSpPr txBox="1">
            <a:spLocks noChangeArrowheads="1"/>
          </p:cNvSpPr>
          <p:nvPr/>
        </p:nvSpPr>
        <p:spPr bwMode="auto">
          <a:xfrm>
            <a:off x="1818085" y="357188"/>
            <a:ext cx="52387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800" b="1">
                <a:solidFill>
                  <a:srgbClr val="0000FF"/>
                </a:solidFill>
                <a:latin typeface="Avenir Black Oblique" charset="0"/>
              </a:rPr>
              <a:t>PPPE : Méthodologie de projet</a:t>
            </a:r>
          </a:p>
          <a:p>
            <a:pPr algn="ctr" eaLnBrk="1" hangingPunct="1">
              <a:spcBef>
                <a:spcPct val="0"/>
              </a:spcBef>
              <a:buClrTx/>
              <a:buSzTx/>
              <a:buFontTx/>
              <a:buNone/>
            </a:pPr>
            <a:r>
              <a:rPr lang="fr-FR" altLang="fr-FR" sz="1500" b="1">
                <a:solidFill>
                  <a:srgbClr val="FF0000"/>
                </a:solidFill>
                <a:latin typeface="Avenir Black Oblique" charset="0"/>
              </a:rPr>
              <a:t>La validation du projet étudiant</a:t>
            </a:r>
          </a:p>
          <a:p>
            <a:pPr algn="ctr" eaLnBrk="1" hangingPunct="1">
              <a:spcBef>
                <a:spcPct val="0"/>
              </a:spcBef>
              <a:buClrTx/>
              <a:buSzTx/>
              <a:buFontTx/>
              <a:buNone/>
            </a:pPr>
            <a:endParaRPr lang="fr-FR" altLang="fr-FR" sz="1500" b="1">
              <a:solidFill>
                <a:srgbClr val="FF0000"/>
              </a:solidFill>
              <a:latin typeface="Avenir Black Oblique" charset="0"/>
            </a:endParaRP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3174776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752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build="p" bldLvl="3" autoUpdateAnimBg="0"/>
      <p:bldP spid="107524"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89"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A0E74F7E-F5E3-7443-B9C0-BFF9AEEC2B42}" type="slidenum">
              <a:rPr lang="fr-FR" altLang="fr-FR" sz="1050">
                <a:solidFill>
                  <a:schemeClr val="tx1"/>
                </a:solidFill>
                <a:latin typeface="Arial" charset="0"/>
              </a:rPr>
              <a:pPr>
                <a:spcBef>
                  <a:spcPct val="0"/>
                </a:spcBef>
                <a:buClrTx/>
                <a:buSzTx/>
                <a:buFontTx/>
                <a:buNone/>
              </a:pPr>
              <a:t>25</a:t>
            </a:fld>
            <a:endParaRPr lang="fr-FR" altLang="fr-FR" sz="1050">
              <a:solidFill>
                <a:schemeClr val="tx1"/>
              </a:solidFill>
              <a:latin typeface="Arial" charset="0"/>
            </a:endParaRP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63491" name="ZoneTexte 1"/>
          <p:cNvSpPr txBox="1">
            <a:spLocks noChangeArrowheads="1"/>
          </p:cNvSpPr>
          <p:nvPr/>
        </p:nvSpPr>
        <p:spPr bwMode="auto">
          <a:xfrm>
            <a:off x="1818085" y="357188"/>
            <a:ext cx="5238750" cy="2077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endParaRPr lang="fr-FR" altLang="fr-FR" sz="1500" b="1" dirty="0">
              <a:solidFill>
                <a:srgbClr val="0000FF"/>
              </a:solidFill>
              <a:latin typeface="Avenir Black Oblique" charset="0"/>
            </a:endParaRPr>
          </a:p>
          <a:p>
            <a:pPr algn="ctr" eaLnBrk="1" hangingPunct="1">
              <a:spcBef>
                <a:spcPct val="0"/>
              </a:spcBef>
              <a:buClrTx/>
              <a:buSzTx/>
              <a:buFontTx/>
              <a:buNone/>
            </a:pPr>
            <a:endParaRPr lang="fr-FR" altLang="fr-FR" sz="1500" b="1" dirty="0">
              <a:solidFill>
                <a:srgbClr val="0000FF"/>
              </a:solidFill>
              <a:latin typeface="Avenir Black Oblique" charset="0"/>
            </a:endParaRPr>
          </a:p>
          <a:p>
            <a:pPr algn="ctr" eaLnBrk="1" hangingPunct="1">
              <a:spcBef>
                <a:spcPct val="0"/>
              </a:spcBef>
              <a:buClrTx/>
              <a:buSzTx/>
              <a:buFontTx/>
              <a:buNone/>
            </a:pPr>
            <a:endParaRPr lang="fr-FR" altLang="fr-FR" sz="1500" b="1" dirty="0">
              <a:solidFill>
                <a:srgbClr val="0000FF"/>
              </a:solidFill>
              <a:latin typeface="Avenir Black Oblique" charset="0"/>
            </a:endParaRPr>
          </a:p>
          <a:p>
            <a:pPr algn="ctr" eaLnBrk="1" hangingPunct="1">
              <a:spcBef>
                <a:spcPct val="0"/>
              </a:spcBef>
              <a:buClrTx/>
              <a:buSzTx/>
              <a:buFontTx/>
              <a:buNone/>
            </a:pPr>
            <a:endParaRPr lang="fr-FR" altLang="fr-FR" sz="1500" b="1" dirty="0">
              <a:solidFill>
                <a:srgbClr val="0000FF"/>
              </a:solidFill>
              <a:latin typeface="Avenir Black Oblique" charset="0"/>
            </a:endParaRPr>
          </a:p>
          <a:p>
            <a:pPr algn="ctr" eaLnBrk="1" hangingPunct="1">
              <a:spcBef>
                <a:spcPct val="0"/>
              </a:spcBef>
              <a:buClrTx/>
              <a:buSzTx/>
              <a:buFontTx/>
              <a:buNone/>
            </a:pPr>
            <a:endParaRPr lang="fr-FR" altLang="fr-FR" sz="1500" b="1" dirty="0">
              <a:solidFill>
                <a:srgbClr val="0000FF"/>
              </a:solidFill>
              <a:latin typeface="Avenir Black Oblique" charset="0"/>
            </a:endParaRPr>
          </a:p>
          <a:p>
            <a:pPr algn="ctr" eaLnBrk="1" hangingPunct="1">
              <a:spcBef>
                <a:spcPct val="0"/>
              </a:spcBef>
              <a:buClrTx/>
              <a:buSzTx/>
              <a:buFontTx/>
              <a:buNone/>
            </a:pPr>
            <a:r>
              <a:rPr lang="fr-FR" altLang="fr-FR" sz="1800" b="1" dirty="0">
                <a:solidFill>
                  <a:srgbClr val="0000FF"/>
                </a:solidFill>
                <a:latin typeface="Avenir Black Oblique" charset="0"/>
              </a:rPr>
              <a:t>PPPE : Méthodologie de projet</a:t>
            </a:r>
          </a:p>
          <a:p>
            <a:pPr algn="ctr" eaLnBrk="1" hangingPunct="1">
              <a:spcBef>
                <a:spcPct val="0"/>
              </a:spcBef>
              <a:buClrTx/>
              <a:buSzTx/>
              <a:buFontTx/>
              <a:buNone/>
            </a:pPr>
            <a:endParaRPr lang="fr-FR" altLang="fr-FR" sz="1800" b="1" dirty="0">
              <a:solidFill>
                <a:srgbClr val="FF0000"/>
              </a:solidFill>
              <a:latin typeface="Avenir Black Oblique" charset="0"/>
            </a:endParaRPr>
          </a:p>
          <a:p>
            <a:pPr algn="ctr" eaLnBrk="1" hangingPunct="1">
              <a:spcBef>
                <a:spcPct val="0"/>
              </a:spcBef>
              <a:buClrTx/>
              <a:buSzTx/>
              <a:buFontTx/>
              <a:buNone/>
            </a:pPr>
            <a:r>
              <a:rPr lang="fr-FR" altLang="fr-FR" sz="1800" b="1" dirty="0">
                <a:solidFill>
                  <a:srgbClr val="FF0000"/>
                </a:solidFill>
                <a:latin typeface="Avenir Black Oblique" charset="0"/>
              </a:rPr>
              <a:t>Mars 2022</a:t>
            </a:r>
          </a:p>
        </p:txBody>
      </p:sp>
      <p:sp>
        <p:nvSpPr>
          <p:cNvPr id="5" name="ZoneTexte 4"/>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3228654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4"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1"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C124B377-982C-5E43-93D7-FC378EB66D87}" type="slidenum">
              <a:rPr lang="fr-FR" altLang="fr-FR" sz="1050">
                <a:solidFill>
                  <a:schemeClr val="tx1"/>
                </a:solidFill>
                <a:latin typeface="Arial" charset="0"/>
              </a:rPr>
              <a:pPr>
                <a:spcBef>
                  <a:spcPct val="0"/>
                </a:spcBef>
                <a:buClrTx/>
                <a:buSzTx/>
                <a:buFontTx/>
                <a:buNone/>
              </a:pPr>
              <a:t>3</a:t>
            </a:fld>
            <a:endParaRPr lang="fr-FR" altLang="fr-FR" sz="1050">
              <a:solidFill>
                <a:schemeClr val="tx1"/>
              </a:solidFill>
              <a:latin typeface="Arial" charset="0"/>
            </a:endParaRPr>
          </a:p>
        </p:txBody>
      </p:sp>
      <p:sp>
        <p:nvSpPr>
          <p:cNvPr id="107522" name="Rectangle 2"/>
          <p:cNvSpPr>
            <a:spLocks noGrp="1" noChangeArrowheads="1"/>
          </p:cNvSpPr>
          <p:nvPr>
            <p:ph type="title" idx="4294967295"/>
          </p:nvPr>
        </p:nvSpPr>
        <p:spPr>
          <a:xfrm>
            <a:off x="1494235" y="1673138"/>
            <a:ext cx="6669881" cy="2266685"/>
          </a:xfrm>
        </p:spPr>
        <p:txBody>
          <a:bodyPr/>
          <a:lstStyle/>
          <a:p>
            <a:pPr algn="l" eaLnBrk="1" hangingPunct="1"/>
            <a:r>
              <a:rPr lang="fr-FR" altLang="fr-FR" sz="2100" dirty="0">
                <a:solidFill>
                  <a:srgbClr val="A50021"/>
                </a:solidFill>
                <a:latin typeface="Tahoma" charset="0"/>
              </a:rPr>
              <a:t> </a:t>
            </a:r>
            <a:r>
              <a:rPr lang="fr-FR" altLang="fr-FR" sz="1600" dirty="0">
                <a:solidFill>
                  <a:srgbClr val="0000FF"/>
                </a:solidFill>
              </a:rPr>
              <a:t>Le changement continuité</a:t>
            </a:r>
            <a:br>
              <a:rPr lang="fr-FR" altLang="ja-JP" sz="1600" dirty="0">
                <a:solidFill>
                  <a:srgbClr val="0000FF"/>
                </a:solidFill>
              </a:rPr>
            </a:br>
            <a:br>
              <a:rPr lang="fr-FR" altLang="ja-JP" sz="1200" dirty="0">
                <a:solidFill>
                  <a:srgbClr val="0000FF"/>
                </a:solidFill>
              </a:rPr>
            </a:br>
            <a:r>
              <a:rPr lang="fr-FR" altLang="ja-JP" sz="1200" b="0" dirty="0">
                <a:solidFill>
                  <a:schemeClr val="tx1"/>
                </a:solidFill>
              </a:rPr>
              <a:t> Il désigne une modification de certains facteurs à l’intérieur du système qui favorise sa stabilité : «</a:t>
            </a:r>
            <a:r>
              <a:rPr lang="fr-FR" altLang="ja-JP" sz="1200" b="0" i="1" dirty="0">
                <a:solidFill>
                  <a:schemeClr val="tx1"/>
                </a:solidFill>
              </a:rPr>
              <a:t> Plus ça change, plus c’est la même chose </a:t>
            </a:r>
            <a:r>
              <a:rPr lang="fr-FR" altLang="ja-JP" sz="1200" b="0" dirty="0">
                <a:solidFill>
                  <a:schemeClr val="tx1"/>
                </a:solidFill>
              </a:rPr>
              <a:t>»</a:t>
            </a:r>
            <a:br>
              <a:rPr lang="fr-FR" altLang="ja-JP" sz="1200" b="0" dirty="0">
                <a:solidFill>
                  <a:schemeClr val="tx1"/>
                </a:solidFill>
              </a:rPr>
            </a:br>
            <a:br>
              <a:rPr lang="fr-FR" altLang="ja-JP" sz="1200" b="0" dirty="0">
                <a:solidFill>
                  <a:schemeClr val="tx1"/>
                </a:solidFill>
              </a:rPr>
            </a:br>
            <a:r>
              <a:rPr lang="fr-FR" altLang="ja-JP" sz="1200" b="0" dirty="0">
                <a:solidFill>
                  <a:schemeClr val="tx1"/>
                </a:solidFill>
              </a:rPr>
              <a:t>Il favorise la propension d’un système à rester dans sa norme, c’est à dire à maintenir l’équilibre tendant vers la permanence, malgré les pressions de l’environnement</a:t>
            </a:r>
            <a:br>
              <a:rPr lang="fr-FR" altLang="ja-JP" sz="1200" b="0" dirty="0">
                <a:solidFill>
                  <a:schemeClr val="tx1"/>
                </a:solidFill>
              </a:rPr>
            </a:br>
            <a:r>
              <a:rPr lang="fr-FR" altLang="ja-JP" sz="1200" dirty="0">
                <a:solidFill>
                  <a:srgbClr val="0000FF"/>
                </a:solidFill>
              </a:rPr>
              <a:t>  </a:t>
            </a:r>
            <a:br>
              <a:rPr lang="fr-FR" altLang="ja-JP" sz="1200" dirty="0">
                <a:solidFill>
                  <a:srgbClr val="0000FF"/>
                </a:solidFill>
              </a:rPr>
            </a:br>
            <a:br>
              <a:rPr lang="fr-FR" altLang="ja-JP" sz="1200" dirty="0">
                <a:solidFill>
                  <a:srgbClr val="0000FF"/>
                </a:solidFill>
              </a:rPr>
            </a:br>
            <a:br>
              <a:rPr lang="fr-FR" altLang="ja-JP" sz="1200" dirty="0">
                <a:solidFill>
                  <a:srgbClr val="0000FF"/>
                </a:solidFill>
              </a:rPr>
            </a:br>
            <a:br>
              <a:rPr lang="fr-FR" altLang="ja-JP" sz="1200" dirty="0">
                <a:solidFill>
                  <a:srgbClr val="0000FF"/>
                </a:solidFill>
              </a:rPr>
            </a:br>
            <a:br>
              <a:rPr lang="fr-FR" altLang="ja-JP" sz="1200" dirty="0"/>
            </a:br>
            <a:br>
              <a:rPr lang="fr-FR" altLang="ja-JP" sz="1200" dirty="0"/>
            </a:br>
            <a:br>
              <a:rPr lang="fr-FR" altLang="ja-JP" sz="1200" dirty="0">
                <a:solidFill>
                  <a:srgbClr val="0000FF"/>
                </a:solidFill>
                <a:latin typeface="Tahoma" charset="0"/>
              </a:rPr>
            </a:br>
            <a:r>
              <a:rPr lang="fr-FR" altLang="ja-JP" sz="1200" dirty="0">
                <a:latin typeface="Tahoma" charset="0"/>
              </a:rPr>
              <a:t>	</a:t>
            </a:r>
            <a:endParaRPr lang="fr-FR" altLang="fr-FR" sz="1200" dirty="0">
              <a:latin typeface="Tahoma" charset="0"/>
            </a:endParaRP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20484" name="ZoneTexte 1"/>
          <p:cNvSpPr txBox="1">
            <a:spLocks noChangeArrowheads="1"/>
          </p:cNvSpPr>
          <p:nvPr/>
        </p:nvSpPr>
        <p:spPr bwMode="auto">
          <a:xfrm>
            <a:off x="1818085" y="357187"/>
            <a:ext cx="52387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500" b="1">
                <a:solidFill>
                  <a:srgbClr val="0000FF"/>
                </a:solidFill>
                <a:latin typeface="Avenir Black Oblique" charset="0"/>
              </a:rPr>
              <a:t>PPPE : Méthodologie de projet</a:t>
            </a:r>
          </a:p>
          <a:p>
            <a:pPr algn="ctr" eaLnBrk="1" hangingPunct="1">
              <a:spcBef>
                <a:spcPct val="0"/>
              </a:spcBef>
              <a:buClrTx/>
              <a:buSzTx/>
              <a:buFontTx/>
              <a:buNone/>
            </a:pPr>
            <a:r>
              <a:rPr lang="fr-FR" altLang="fr-FR" sz="1500" b="1">
                <a:solidFill>
                  <a:srgbClr val="FF0000"/>
                </a:solidFill>
                <a:latin typeface="Avenir Black Oblique" charset="0"/>
              </a:rPr>
              <a:t>La question du changement</a:t>
            </a: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9198574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07522"/>
                                        </p:tgtEl>
                                        <p:attrNameLst>
                                          <p:attrName>style.visibility</p:attrName>
                                        </p:attrNameLst>
                                      </p:cBhvr>
                                      <p:to>
                                        <p:strVal val="visible"/>
                                      </p:to>
                                    </p:set>
                                    <p:anim calcmode="lin" valueType="num">
                                      <p:cBhvr>
                                        <p:cTn id="7" dur="1000" fill="hold"/>
                                        <p:tgtEl>
                                          <p:spTgt spid="107522"/>
                                        </p:tgtEl>
                                        <p:attrNameLst>
                                          <p:attrName>ppt_w</p:attrName>
                                        </p:attrNameLst>
                                      </p:cBhvr>
                                      <p:tavLst>
                                        <p:tav tm="0">
                                          <p:val>
                                            <p:fltVal val="0"/>
                                          </p:val>
                                        </p:tav>
                                        <p:tav tm="100000">
                                          <p:val>
                                            <p:strVal val="#ppt_w"/>
                                          </p:val>
                                        </p:tav>
                                      </p:tavLst>
                                    </p:anim>
                                    <p:anim calcmode="lin" valueType="num">
                                      <p:cBhvr>
                                        <p:cTn id="8" dur="1000" fill="hold"/>
                                        <p:tgtEl>
                                          <p:spTgt spid="107522"/>
                                        </p:tgtEl>
                                        <p:attrNameLst>
                                          <p:attrName>ppt_h</p:attrName>
                                        </p:attrNameLst>
                                      </p:cBhvr>
                                      <p:tavLst>
                                        <p:tav tm="0">
                                          <p:val>
                                            <p:fltVal val="0"/>
                                          </p:val>
                                        </p:tav>
                                        <p:tav tm="100000">
                                          <p:val>
                                            <p:strVal val="#ppt_h"/>
                                          </p:val>
                                        </p:tav>
                                      </p:tavLst>
                                    </p:anim>
                                    <p:anim calcmode="lin" valueType="num">
                                      <p:cBhvr>
                                        <p:cTn id="9" dur="1000" fill="hold"/>
                                        <p:tgtEl>
                                          <p:spTgt spid="10752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752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107524"/>
                                        </p:tgtEl>
                                        <p:attrNameLst>
                                          <p:attrName>style.visibility</p:attrName>
                                        </p:attrNameLst>
                                      </p:cBhvr>
                                      <p:to>
                                        <p:strVal val="visible"/>
                                      </p:to>
                                    </p:set>
                                    <p:animEffect transition="in" filter="box(out)">
                                      <p:cBhvr>
                                        <p:cTn id="15" dur="500"/>
                                        <p:tgtEl>
                                          <p:spTgt spid="1075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autoUpdateAnimBg="0"/>
      <p:bldP spid="10752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D17F7B58-C16B-8347-A5AA-AB67979719F9}" type="slidenum">
              <a:rPr lang="fr-FR" altLang="fr-FR" sz="1050">
                <a:solidFill>
                  <a:schemeClr val="tx1"/>
                </a:solidFill>
                <a:latin typeface="Arial" charset="0"/>
              </a:rPr>
              <a:pPr>
                <a:spcBef>
                  <a:spcPct val="0"/>
                </a:spcBef>
                <a:buClrTx/>
                <a:buSzTx/>
                <a:buFontTx/>
                <a:buNone/>
              </a:pPr>
              <a:t>4</a:t>
            </a:fld>
            <a:endParaRPr lang="fr-FR" altLang="fr-FR" sz="1050">
              <a:solidFill>
                <a:schemeClr val="tx1"/>
              </a:solidFill>
              <a:latin typeface="Arial" charset="0"/>
            </a:endParaRPr>
          </a:p>
        </p:txBody>
      </p:sp>
      <p:sp>
        <p:nvSpPr>
          <p:cNvPr id="107522" name="Rectangle 2"/>
          <p:cNvSpPr>
            <a:spLocks noGrp="1" noChangeArrowheads="1"/>
          </p:cNvSpPr>
          <p:nvPr>
            <p:ph type="title" idx="4294967295"/>
          </p:nvPr>
        </p:nvSpPr>
        <p:spPr>
          <a:xfrm>
            <a:off x="1339983" y="1684427"/>
            <a:ext cx="6669881" cy="2311840"/>
          </a:xfrm>
        </p:spPr>
        <p:txBody>
          <a:bodyPr/>
          <a:lstStyle/>
          <a:p>
            <a:pPr algn="l" eaLnBrk="1" hangingPunct="1"/>
            <a:r>
              <a:rPr lang="fr-FR" altLang="fr-FR" sz="2100" dirty="0">
                <a:solidFill>
                  <a:srgbClr val="A50021"/>
                </a:solidFill>
                <a:latin typeface="Tahoma" charset="0"/>
              </a:rPr>
              <a:t> </a:t>
            </a:r>
            <a:r>
              <a:rPr lang="fr-FR" altLang="fr-FR" sz="1600" dirty="0">
                <a:solidFill>
                  <a:srgbClr val="0000FF"/>
                </a:solidFill>
              </a:rPr>
              <a:t>Le changement rupture</a:t>
            </a:r>
            <a:br>
              <a:rPr lang="fr-FR" altLang="ja-JP" sz="1200" dirty="0">
                <a:solidFill>
                  <a:srgbClr val="0000FF"/>
                </a:solidFill>
              </a:rPr>
            </a:br>
            <a:br>
              <a:rPr lang="fr-FR" altLang="ja-JP" sz="1200" dirty="0">
                <a:solidFill>
                  <a:srgbClr val="0000FF"/>
                </a:solidFill>
              </a:rPr>
            </a:br>
            <a:r>
              <a:rPr lang="fr-FR" altLang="ja-JP" sz="1200" b="0" dirty="0">
                <a:solidFill>
                  <a:schemeClr val="tx1"/>
                </a:solidFill>
              </a:rPr>
              <a:t> C’est le système lui même qui se modifie, remettant en question la structure du système et modifiant les prémisses qui le gouvernent en tant que totalité</a:t>
            </a:r>
            <a:br>
              <a:rPr lang="fr-FR" altLang="ja-JP" sz="1200" b="0" dirty="0">
                <a:solidFill>
                  <a:schemeClr val="tx1"/>
                </a:solidFill>
              </a:rPr>
            </a:br>
            <a:br>
              <a:rPr lang="fr-FR" altLang="ja-JP" sz="1200" b="0" dirty="0">
                <a:solidFill>
                  <a:schemeClr val="tx1"/>
                </a:solidFill>
              </a:rPr>
            </a:br>
            <a:r>
              <a:rPr lang="fr-FR" altLang="ja-JP" sz="1200" b="0" dirty="0">
                <a:solidFill>
                  <a:schemeClr val="tx1"/>
                </a:solidFill>
              </a:rPr>
              <a:t>Ce mécanisme a pour effet d’accepter les informations qui tendent à accentuer la déviation du système // à sa norme initiale. </a:t>
            </a:r>
            <a:br>
              <a:rPr lang="fr-FR" altLang="ja-JP" sz="1200" b="0" dirty="0">
                <a:solidFill>
                  <a:schemeClr val="tx1"/>
                </a:solidFill>
              </a:rPr>
            </a:br>
            <a:r>
              <a:rPr lang="fr-FR" altLang="ja-JP" sz="1200" b="0" dirty="0">
                <a:solidFill>
                  <a:schemeClr val="tx1"/>
                </a:solidFill>
              </a:rPr>
              <a:t>Elle conduit au changement, c’est à dire à la croissance du système, mais aussi à sa déstabilisation qui peut aller jusqu’à sa destruction</a:t>
            </a:r>
            <a:br>
              <a:rPr lang="fr-FR" altLang="ja-JP" sz="1200" b="0" dirty="0">
                <a:solidFill>
                  <a:schemeClr val="tx1"/>
                </a:solidFill>
              </a:rPr>
            </a:br>
            <a:br>
              <a:rPr lang="fr-FR" altLang="ja-JP" sz="1200" dirty="0">
                <a:solidFill>
                  <a:srgbClr val="0000FF"/>
                </a:solidFill>
              </a:rPr>
            </a:br>
            <a:br>
              <a:rPr lang="fr-FR" altLang="ja-JP" sz="1200" dirty="0">
                <a:solidFill>
                  <a:srgbClr val="0000FF"/>
                </a:solidFill>
              </a:rPr>
            </a:br>
            <a:r>
              <a:rPr lang="fr-FR" altLang="ja-JP" sz="1200" dirty="0">
                <a:solidFill>
                  <a:srgbClr val="0000FF"/>
                </a:solidFill>
              </a:rPr>
              <a:t>  </a:t>
            </a:r>
            <a:br>
              <a:rPr lang="fr-FR" altLang="ja-JP" sz="1200" dirty="0">
                <a:solidFill>
                  <a:srgbClr val="0000FF"/>
                </a:solidFill>
              </a:rPr>
            </a:br>
            <a:br>
              <a:rPr lang="fr-FR" altLang="ja-JP" sz="1200" dirty="0"/>
            </a:br>
            <a:br>
              <a:rPr lang="fr-FR" altLang="ja-JP" sz="1200" dirty="0"/>
            </a:br>
            <a:br>
              <a:rPr lang="fr-FR" altLang="ja-JP" sz="1200" dirty="0">
                <a:solidFill>
                  <a:srgbClr val="0000FF"/>
                </a:solidFill>
                <a:latin typeface="Tahoma" charset="0"/>
              </a:rPr>
            </a:br>
            <a:r>
              <a:rPr lang="fr-FR" altLang="ja-JP" sz="1200" dirty="0">
                <a:latin typeface="Tahoma" charset="0"/>
              </a:rPr>
              <a:t>	</a:t>
            </a:r>
            <a:endParaRPr lang="fr-FR" altLang="fr-FR" sz="1200" dirty="0">
              <a:latin typeface="Tahoma" charset="0"/>
            </a:endParaRP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22532" name="ZoneTexte 1"/>
          <p:cNvSpPr txBox="1">
            <a:spLocks noChangeArrowheads="1"/>
          </p:cNvSpPr>
          <p:nvPr/>
        </p:nvSpPr>
        <p:spPr bwMode="auto">
          <a:xfrm>
            <a:off x="1818085" y="357187"/>
            <a:ext cx="52387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500" b="1">
                <a:solidFill>
                  <a:srgbClr val="0000FF"/>
                </a:solidFill>
                <a:latin typeface="Avenir Black Oblique" charset="0"/>
              </a:rPr>
              <a:t>PPPE : Méthodologie de projet</a:t>
            </a:r>
          </a:p>
          <a:p>
            <a:pPr algn="ctr" eaLnBrk="1" hangingPunct="1">
              <a:spcBef>
                <a:spcPct val="0"/>
              </a:spcBef>
              <a:buClrTx/>
              <a:buSzTx/>
              <a:buFontTx/>
              <a:buNone/>
            </a:pPr>
            <a:r>
              <a:rPr lang="fr-FR" altLang="fr-FR" sz="1500" b="1">
                <a:solidFill>
                  <a:srgbClr val="FF0000"/>
                </a:solidFill>
                <a:latin typeface="Avenir Black Oblique" charset="0"/>
              </a:rPr>
              <a:t>La question du changement</a:t>
            </a: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6918284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07522"/>
                                        </p:tgtEl>
                                        <p:attrNameLst>
                                          <p:attrName>style.visibility</p:attrName>
                                        </p:attrNameLst>
                                      </p:cBhvr>
                                      <p:to>
                                        <p:strVal val="visible"/>
                                      </p:to>
                                    </p:set>
                                    <p:anim calcmode="lin" valueType="num">
                                      <p:cBhvr>
                                        <p:cTn id="7" dur="1000" fill="hold"/>
                                        <p:tgtEl>
                                          <p:spTgt spid="107522"/>
                                        </p:tgtEl>
                                        <p:attrNameLst>
                                          <p:attrName>ppt_w</p:attrName>
                                        </p:attrNameLst>
                                      </p:cBhvr>
                                      <p:tavLst>
                                        <p:tav tm="0">
                                          <p:val>
                                            <p:fltVal val="0"/>
                                          </p:val>
                                        </p:tav>
                                        <p:tav tm="100000">
                                          <p:val>
                                            <p:strVal val="#ppt_w"/>
                                          </p:val>
                                        </p:tav>
                                      </p:tavLst>
                                    </p:anim>
                                    <p:anim calcmode="lin" valueType="num">
                                      <p:cBhvr>
                                        <p:cTn id="8" dur="1000" fill="hold"/>
                                        <p:tgtEl>
                                          <p:spTgt spid="107522"/>
                                        </p:tgtEl>
                                        <p:attrNameLst>
                                          <p:attrName>ppt_h</p:attrName>
                                        </p:attrNameLst>
                                      </p:cBhvr>
                                      <p:tavLst>
                                        <p:tav tm="0">
                                          <p:val>
                                            <p:fltVal val="0"/>
                                          </p:val>
                                        </p:tav>
                                        <p:tav tm="100000">
                                          <p:val>
                                            <p:strVal val="#ppt_h"/>
                                          </p:val>
                                        </p:tav>
                                      </p:tavLst>
                                    </p:anim>
                                    <p:anim calcmode="lin" valueType="num">
                                      <p:cBhvr>
                                        <p:cTn id="9" dur="1000" fill="hold"/>
                                        <p:tgtEl>
                                          <p:spTgt spid="10752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752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107524"/>
                                        </p:tgtEl>
                                        <p:attrNameLst>
                                          <p:attrName>style.visibility</p:attrName>
                                        </p:attrNameLst>
                                      </p:cBhvr>
                                      <p:to>
                                        <p:strVal val="visible"/>
                                      </p:to>
                                    </p:set>
                                    <p:animEffect transition="in" filter="box(out)">
                                      <p:cBhvr>
                                        <p:cTn id="15" dur="500"/>
                                        <p:tgtEl>
                                          <p:spTgt spid="1075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autoUpdateAnimBg="0"/>
      <p:bldP spid="10752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7"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23D11AAF-FD4C-3440-9CF9-BE808CD72D79}" type="slidenum">
              <a:rPr lang="fr-FR" altLang="fr-FR" sz="1050">
                <a:solidFill>
                  <a:schemeClr val="tx1"/>
                </a:solidFill>
                <a:latin typeface="Arial" charset="0"/>
              </a:rPr>
              <a:pPr>
                <a:spcBef>
                  <a:spcPct val="0"/>
                </a:spcBef>
                <a:buClrTx/>
                <a:buSzTx/>
                <a:buFontTx/>
                <a:buNone/>
              </a:pPr>
              <a:t>5</a:t>
            </a:fld>
            <a:endParaRPr lang="fr-FR" altLang="fr-FR" sz="1050">
              <a:solidFill>
                <a:schemeClr val="tx1"/>
              </a:solidFill>
              <a:latin typeface="Arial" charset="0"/>
            </a:endParaRPr>
          </a:p>
        </p:txBody>
      </p:sp>
      <p:sp>
        <p:nvSpPr>
          <p:cNvPr id="107522" name="Rectangle 2"/>
          <p:cNvSpPr>
            <a:spLocks noGrp="1" noChangeArrowheads="1"/>
          </p:cNvSpPr>
          <p:nvPr>
            <p:ph type="title" idx="4294967295"/>
          </p:nvPr>
        </p:nvSpPr>
        <p:spPr>
          <a:xfrm>
            <a:off x="1294828" y="2039898"/>
            <a:ext cx="6669881" cy="2131218"/>
          </a:xfrm>
        </p:spPr>
        <p:txBody>
          <a:bodyPr/>
          <a:lstStyle/>
          <a:p>
            <a:pPr algn="l" eaLnBrk="1" hangingPunct="1"/>
            <a:r>
              <a:rPr lang="fr-FR" altLang="fr-FR" sz="2100" dirty="0">
                <a:solidFill>
                  <a:srgbClr val="A50021"/>
                </a:solidFill>
                <a:latin typeface="Tahoma" charset="0"/>
              </a:rPr>
              <a:t> </a:t>
            </a:r>
            <a:r>
              <a:rPr lang="fr-FR" altLang="fr-FR" sz="2100" dirty="0">
                <a:solidFill>
                  <a:srgbClr val="0000FF"/>
                </a:solidFill>
              </a:rPr>
              <a:t>La question n’est pas de savoir si on </a:t>
            </a:r>
            <a:r>
              <a:rPr lang="fr-FR" altLang="fr-FR" sz="2100" dirty="0">
                <a:solidFill>
                  <a:srgbClr val="FF0000"/>
                </a:solidFill>
              </a:rPr>
              <a:t>accepte </a:t>
            </a:r>
            <a:r>
              <a:rPr lang="fr-FR" altLang="fr-FR" sz="2100" dirty="0">
                <a:solidFill>
                  <a:srgbClr val="0000FF"/>
                </a:solidFill>
              </a:rPr>
              <a:t>ou on </a:t>
            </a:r>
            <a:r>
              <a:rPr lang="fr-FR" altLang="fr-FR" sz="2100" dirty="0">
                <a:solidFill>
                  <a:srgbClr val="FF0000"/>
                </a:solidFill>
              </a:rPr>
              <a:t>refuse </a:t>
            </a:r>
            <a:r>
              <a:rPr lang="fr-FR" altLang="fr-FR" sz="2100" dirty="0">
                <a:solidFill>
                  <a:srgbClr val="0000FF"/>
                </a:solidFill>
              </a:rPr>
              <a:t>le changement…..</a:t>
            </a:r>
            <a:br>
              <a:rPr lang="fr-FR" altLang="fr-FR" sz="2100" dirty="0">
                <a:solidFill>
                  <a:srgbClr val="0000FF"/>
                </a:solidFill>
              </a:rPr>
            </a:br>
            <a:r>
              <a:rPr lang="fr-FR" altLang="fr-FR" sz="2100" dirty="0">
                <a:solidFill>
                  <a:srgbClr val="0000FF"/>
                </a:solidFill>
              </a:rPr>
              <a:t>mais de savoir si on </a:t>
            </a:r>
            <a:r>
              <a:rPr lang="fr-FR" altLang="fr-FR" sz="2100" dirty="0">
                <a:solidFill>
                  <a:srgbClr val="FF0000"/>
                </a:solidFill>
              </a:rPr>
              <a:t>l’anticipe </a:t>
            </a:r>
            <a:r>
              <a:rPr lang="fr-FR" altLang="fr-FR" sz="2100" dirty="0">
                <a:solidFill>
                  <a:srgbClr val="0000FF"/>
                </a:solidFill>
              </a:rPr>
              <a:t>ou on le </a:t>
            </a:r>
            <a:r>
              <a:rPr lang="fr-FR" altLang="fr-FR" sz="2100" dirty="0">
                <a:solidFill>
                  <a:srgbClr val="FF0000"/>
                </a:solidFill>
              </a:rPr>
              <a:t>subit</a:t>
            </a:r>
            <a:r>
              <a:rPr lang="fr-FR" altLang="fr-FR" sz="2100" dirty="0">
                <a:solidFill>
                  <a:srgbClr val="0000FF"/>
                </a:solidFill>
              </a:rPr>
              <a:t>?</a:t>
            </a:r>
            <a:br>
              <a:rPr lang="fr-FR" altLang="ja-JP" sz="1200" dirty="0">
                <a:solidFill>
                  <a:srgbClr val="0000FF"/>
                </a:solidFill>
              </a:rPr>
            </a:br>
            <a:br>
              <a:rPr lang="fr-FR" altLang="ja-JP" sz="1200" dirty="0">
                <a:solidFill>
                  <a:srgbClr val="0000FF"/>
                </a:solidFill>
              </a:rPr>
            </a:br>
            <a:br>
              <a:rPr lang="fr-FR" altLang="ja-JP" sz="1200" dirty="0">
                <a:solidFill>
                  <a:srgbClr val="0000FF"/>
                </a:solidFill>
              </a:rPr>
            </a:br>
            <a:r>
              <a:rPr lang="fr-FR" altLang="ja-JP" sz="1200" dirty="0">
                <a:solidFill>
                  <a:srgbClr val="0000FF"/>
                </a:solidFill>
              </a:rPr>
              <a:t>  </a:t>
            </a:r>
            <a:br>
              <a:rPr lang="fr-FR" altLang="ja-JP" sz="1200" dirty="0">
                <a:solidFill>
                  <a:srgbClr val="0000FF"/>
                </a:solidFill>
              </a:rPr>
            </a:br>
            <a:br>
              <a:rPr lang="fr-FR" altLang="ja-JP" sz="1200" dirty="0"/>
            </a:br>
            <a:br>
              <a:rPr lang="fr-FR" altLang="ja-JP" sz="1200" dirty="0"/>
            </a:br>
            <a:br>
              <a:rPr lang="fr-FR" altLang="ja-JP" sz="1200" dirty="0">
                <a:solidFill>
                  <a:srgbClr val="0000FF"/>
                </a:solidFill>
                <a:latin typeface="Tahoma" charset="0"/>
              </a:rPr>
            </a:br>
            <a:r>
              <a:rPr lang="fr-FR" altLang="ja-JP" sz="1200" dirty="0">
                <a:latin typeface="Tahoma" charset="0"/>
              </a:rPr>
              <a:t>	</a:t>
            </a:r>
            <a:endParaRPr lang="fr-FR" altLang="fr-FR" sz="1200" dirty="0">
              <a:latin typeface="Tahoma" charset="0"/>
            </a:endParaRP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24580" name="ZoneTexte 1"/>
          <p:cNvSpPr txBox="1">
            <a:spLocks noChangeArrowheads="1"/>
          </p:cNvSpPr>
          <p:nvPr/>
        </p:nvSpPr>
        <p:spPr bwMode="auto">
          <a:xfrm>
            <a:off x="1818085" y="357187"/>
            <a:ext cx="52387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500" b="1">
                <a:solidFill>
                  <a:srgbClr val="0000FF"/>
                </a:solidFill>
                <a:latin typeface="Avenir Black Oblique" charset="0"/>
              </a:rPr>
              <a:t>PPPE : Méthodologie de projet</a:t>
            </a:r>
          </a:p>
          <a:p>
            <a:pPr algn="ctr" eaLnBrk="1" hangingPunct="1">
              <a:spcBef>
                <a:spcPct val="0"/>
              </a:spcBef>
              <a:buClrTx/>
              <a:buSzTx/>
              <a:buFontTx/>
              <a:buNone/>
            </a:pPr>
            <a:r>
              <a:rPr lang="fr-FR" altLang="fr-FR" sz="1500" b="1">
                <a:solidFill>
                  <a:srgbClr val="FF0000"/>
                </a:solidFill>
                <a:latin typeface="Avenir Black Oblique" charset="0"/>
              </a:rPr>
              <a:t>La question du changement</a:t>
            </a: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4409045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07522"/>
                                        </p:tgtEl>
                                        <p:attrNameLst>
                                          <p:attrName>style.visibility</p:attrName>
                                        </p:attrNameLst>
                                      </p:cBhvr>
                                      <p:to>
                                        <p:strVal val="visible"/>
                                      </p:to>
                                    </p:set>
                                    <p:anim calcmode="lin" valueType="num">
                                      <p:cBhvr>
                                        <p:cTn id="7" dur="1000" fill="hold"/>
                                        <p:tgtEl>
                                          <p:spTgt spid="107522"/>
                                        </p:tgtEl>
                                        <p:attrNameLst>
                                          <p:attrName>ppt_w</p:attrName>
                                        </p:attrNameLst>
                                      </p:cBhvr>
                                      <p:tavLst>
                                        <p:tav tm="0">
                                          <p:val>
                                            <p:fltVal val="0"/>
                                          </p:val>
                                        </p:tav>
                                        <p:tav tm="100000">
                                          <p:val>
                                            <p:strVal val="#ppt_w"/>
                                          </p:val>
                                        </p:tav>
                                      </p:tavLst>
                                    </p:anim>
                                    <p:anim calcmode="lin" valueType="num">
                                      <p:cBhvr>
                                        <p:cTn id="8" dur="1000" fill="hold"/>
                                        <p:tgtEl>
                                          <p:spTgt spid="107522"/>
                                        </p:tgtEl>
                                        <p:attrNameLst>
                                          <p:attrName>ppt_h</p:attrName>
                                        </p:attrNameLst>
                                      </p:cBhvr>
                                      <p:tavLst>
                                        <p:tav tm="0">
                                          <p:val>
                                            <p:fltVal val="0"/>
                                          </p:val>
                                        </p:tav>
                                        <p:tav tm="100000">
                                          <p:val>
                                            <p:strVal val="#ppt_h"/>
                                          </p:val>
                                        </p:tav>
                                      </p:tavLst>
                                    </p:anim>
                                    <p:anim calcmode="lin" valueType="num">
                                      <p:cBhvr>
                                        <p:cTn id="9" dur="1000" fill="hold"/>
                                        <p:tgtEl>
                                          <p:spTgt spid="10752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752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107524"/>
                                        </p:tgtEl>
                                        <p:attrNameLst>
                                          <p:attrName>style.visibility</p:attrName>
                                        </p:attrNameLst>
                                      </p:cBhvr>
                                      <p:to>
                                        <p:strVal val="visible"/>
                                      </p:to>
                                    </p:set>
                                    <p:animEffect transition="in" filter="box(out)">
                                      <p:cBhvr>
                                        <p:cTn id="15" dur="500"/>
                                        <p:tgtEl>
                                          <p:spTgt spid="1075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autoUpdateAnimBg="0"/>
      <p:bldP spid="10752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3" name="Rectangle 9">
            <a:extLst>
              <a:ext uri="{FF2B5EF4-FFF2-40B4-BE49-F238E27FC236}">
                <a16:creationId xmlns:a16="http://schemas.microsoft.com/office/drawing/2014/main" id="{93945F95-77BE-8E4F-9BEB-FCAEE9DAA1DA}"/>
              </a:ext>
            </a:extLst>
          </p:cNvPr>
          <p:cNvSpPr>
            <a:spLocks noGrp="1" noChangeArrowheads="1"/>
          </p:cNvSpPr>
          <p:nvPr>
            <p:ph type="sldNum" sz="quarter" idx="12"/>
          </p:nvPr>
        </p:nvSpPr>
        <p:spPr bwMode="auto">
          <a:xfrm>
            <a:off x="65532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fr-FR"/>
            </a:defPPr>
            <a:lvl1pPr algn="r" rtl="0" eaLnBrk="1" fontAlgn="base" hangingPunct="1">
              <a:spcBef>
                <a:spcPct val="0"/>
              </a:spcBef>
              <a:spcAft>
                <a:spcPct val="0"/>
              </a:spcAft>
              <a:defRPr sz="1200" kern="1200">
                <a:solidFill>
                  <a:srgbClr val="898989"/>
                </a:solidFill>
                <a:latin typeface="Calibri"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pPr>
              <a:spcBef>
                <a:spcPct val="0"/>
              </a:spcBef>
              <a:buClrTx/>
              <a:buSzTx/>
              <a:buFontTx/>
              <a:buNone/>
            </a:pPr>
            <a:fld id="{3E47E3D0-D3D2-0146-AF7E-39416087B318}" type="slidenum">
              <a:rPr lang="fr-FR" altLang="fr-FR" smtClean="0"/>
              <a:pPr>
                <a:defRPr/>
              </a:pPr>
              <a:t>6</a:t>
            </a:fld>
            <a:endParaRPr lang="fr-FR" altLang="fr-FR" sz="788">
              <a:solidFill>
                <a:schemeClr val="tx1"/>
              </a:solidFill>
              <a:latin typeface="Arial" panose="020B0604020202020204" pitchFamily="34" charset="0"/>
            </a:endParaRPr>
          </a:p>
        </p:txBody>
      </p:sp>
      <p:sp>
        <p:nvSpPr>
          <p:cNvPr id="18434" name="Rectangle 2">
            <a:extLst>
              <a:ext uri="{FF2B5EF4-FFF2-40B4-BE49-F238E27FC236}">
                <a16:creationId xmlns:a16="http://schemas.microsoft.com/office/drawing/2014/main" id="{492F76E2-9539-B643-AE87-8017831867D9}"/>
              </a:ext>
            </a:extLst>
          </p:cNvPr>
          <p:cNvSpPr>
            <a:spLocks noGrp="1" noChangeArrowheads="1"/>
          </p:cNvSpPr>
          <p:nvPr>
            <p:ph type="title" idx="4294967295"/>
          </p:nvPr>
        </p:nvSpPr>
        <p:spPr>
          <a:xfrm>
            <a:off x="2073921" y="1627342"/>
            <a:ext cx="5002411" cy="2657476"/>
          </a:xfrm>
        </p:spPr>
        <p:txBody>
          <a:bodyPr/>
          <a:lstStyle/>
          <a:p>
            <a:pPr algn="l" eaLnBrk="1" hangingPunct="1"/>
            <a:r>
              <a:rPr lang="fr-FR" altLang="fr-FR" sz="900" i="1" dirty="0">
                <a:solidFill>
                  <a:schemeClr val="tx1">
                    <a:lumMod val="75000"/>
                    <a:lumOff val="25000"/>
                  </a:schemeClr>
                </a:solidFill>
                <a:ea typeface="ＭＳ Ｐゴシック" panose="020B0600070205080204" pitchFamily="34" charset="-128"/>
              </a:rPr>
              <a:t> « </a:t>
            </a:r>
            <a:r>
              <a:rPr lang="fr-FR" altLang="fr-FR" sz="1125" i="1" dirty="0">
                <a:solidFill>
                  <a:schemeClr val="tx1">
                    <a:lumMod val="75000"/>
                    <a:lumOff val="25000"/>
                  </a:schemeClr>
                </a:solidFill>
                <a:ea typeface="ＭＳ Ｐゴシック" panose="020B0600070205080204" pitchFamily="34" charset="-128"/>
              </a:rPr>
              <a:t>Un projet se définit comme une démarche spécifique qui permet de structurer méthodologiquement une réalité à venir,</a:t>
            </a:r>
            <a:br>
              <a:rPr lang="fr-FR" altLang="fr-FR" sz="1125" i="1" dirty="0">
                <a:solidFill>
                  <a:schemeClr val="tx1">
                    <a:lumMod val="75000"/>
                    <a:lumOff val="25000"/>
                  </a:schemeClr>
                </a:solidFill>
                <a:ea typeface="ＭＳ Ｐゴシック" panose="020B0600070205080204" pitchFamily="34" charset="-128"/>
              </a:rPr>
            </a:br>
            <a:r>
              <a:rPr lang="fr-FR" altLang="fr-FR" sz="1125" i="1" dirty="0">
                <a:solidFill>
                  <a:schemeClr val="tx1">
                    <a:lumMod val="75000"/>
                    <a:lumOff val="25000"/>
                  </a:schemeClr>
                </a:solidFill>
                <a:ea typeface="ＭＳ Ｐゴシック" panose="020B0600070205080204" pitchFamily="34" charset="-128"/>
              </a:rPr>
              <a:t>Il est défini et mis en œuvre pour élaborer la réponse à un besoin ou à une envie;</a:t>
            </a:r>
            <a:br>
              <a:rPr lang="fr-FR" altLang="fr-FR" sz="1125" i="1" dirty="0">
                <a:solidFill>
                  <a:schemeClr val="tx1">
                    <a:lumMod val="75000"/>
                    <a:lumOff val="25000"/>
                  </a:schemeClr>
                </a:solidFill>
                <a:ea typeface="ＭＳ Ｐゴシック" panose="020B0600070205080204" pitchFamily="34" charset="-128"/>
              </a:rPr>
            </a:br>
            <a:r>
              <a:rPr lang="fr-FR" altLang="fr-FR" sz="1125" i="1" dirty="0">
                <a:solidFill>
                  <a:schemeClr val="tx1">
                    <a:lumMod val="75000"/>
                    <a:lumOff val="25000"/>
                  </a:schemeClr>
                </a:solidFill>
                <a:ea typeface="ＭＳ Ｐゴシック" panose="020B0600070205080204" pitchFamily="34" charset="-128"/>
              </a:rPr>
              <a:t> il implique un objectif et des actions à entreprendre avec des ressources données» </a:t>
            </a:r>
            <a:br>
              <a:rPr lang="fr-FR" altLang="fr-FR" sz="1125" i="1" dirty="0">
                <a:solidFill>
                  <a:schemeClr val="tx1">
                    <a:lumMod val="75000"/>
                    <a:lumOff val="25000"/>
                  </a:schemeClr>
                </a:solidFill>
                <a:ea typeface="ＭＳ Ｐゴシック" panose="020B0600070205080204" pitchFamily="34" charset="-128"/>
              </a:rPr>
            </a:br>
            <a:br>
              <a:rPr lang="fr-FR" altLang="fr-FR" sz="900" i="1" dirty="0">
                <a:solidFill>
                  <a:schemeClr val="tx1">
                    <a:lumMod val="75000"/>
                    <a:lumOff val="25000"/>
                  </a:schemeClr>
                </a:solidFill>
                <a:ea typeface="ＭＳ Ｐゴシック" panose="020B0600070205080204" pitchFamily="34" charset="-128"/>
              </a:rPr>
            </a:br>
            <a:endParaRPr lang="fr-FR" altLang="fr-FR" sz="900" i="1" dirty="0">
              <a:solidFill>
                <a:schemeClr val="tx1">
                  <a:lumMod val="75000"/>
                  <a:lumOff val="25000"/>
                </a:schemeClr>
              </a:solidFill>
              <a:ea typeface="ＭＳ Ｐゴシック" panose="020B0600070205080204" pitchFamily="34" charset="-128"/>
            </a:endParaRPr>
          </a:p>
        </p:txBody>
      </p:sp>
      <p:sp>
        <p:nvSpPr>
          <p:cNvPr id="107524" name="Rectangle 4">
            <a:extLst>
              <a:ext uri="{FF2B5EF4-FFF2-40B4-BE49-F238E27FC236}">
                <a16:creationId xmlns:a16="http://schemas.microsoft.com/office/drawing/2014/main" id="{670E8D49-067E-E54E-A6B4-8CBEAECE7EEE}"/>
              </a:ext>
            </a:extLst>
          </p:cNvPr>
          <p:cNvSpPr>
            <a:spLocks noChangeArrowheads="1"/>
          </p:cNvSpPr>
          <p:nvPr/>
        </p:nvSpPr>
        <p:spPr bwMode="auto">
          <a:xfrm>
            <a:off x="2263677" y="1316237"/>
            <a:ext cx="4622899" cy="411659"/>
          </a:xfrm>
          <a:prstGeom prst="rect">
            <a:avLst/>
          </a:prstGeom>
          <a:noFill/>
          <a:ln w="9525">
            <a:noFill/>
            <a:miter lim="800000"/>
            <a:headEnd/>
            <a:tailEnd/>
          </a:ln>
          <a:effectLst/>
        </p:spPr>
        <p:txBody>
          <a:bodyPr anchor="ctr"/>
          <a:lstStyle/>
          <a:p>
            <a:pPr algn="ctr" eaLnBrk="1" hangingPunct="1">
              <a:defRPr/>
            </a:pPr>
            <a:br>
              <a:rPr lang="fr-FR" sz="2250" b="1">
                <a:solidFill>
                  <a:srgbClr val="FFFFCC"/>
                </a:solidFill>
                <a:effectLst>
                  <a:outerShdw blurRad="38100" dist="38100" dir="2700000" algn="tl">
                    <a:srgbClr val="DDDDDD"/>
                  </a:outerShdw>
                </a:effectLst>
                <a:latin typeface="Tahoma" charset="0"/>
              </a:rPr>
            </a:br>
            <a:endParaRPr lang="fr-FR" sz="2250">
              <a:solidFill>
                <a:srgbClr val="FFFFCC"/>
              </a:solidFill>
              <a:effectLst>
                <a:outerShdw blurRad="38100" dist="38100" dir="2700000" algn="tl">
                  <a:srgbClr val="DDDDDD"/>
                </a:outerShdw>
              </a:effectLst>
              <a:latin typeface="Tahoma" charset="0"/>
            </a:endParaRPr>
          </a:p>
        </p:txBody>
      </p:sp>
      <p:sp>
        <p:nvSpPr>
          <p:cNvPr id="18436" name="ZoneTexte 1">
            <a:extLst>
              <a:ext uri="{FF2B5EF4-FFF2-40B4-BE49-F238E27FC236}">
                <a16:creationId xmlns:a16="http://schemas.microsoft.com/office/drawing/2014/main" id="{68278942-B51E-CB49-89A9-E95DD1B91736}"/>
              </a:ext>
            </a:extLst>
          </p:cNvPr>
          <p:cNvSpPr txBox="1">
            <a:spLocks noChangeArrowheads="1"/>
          </p:cNvSpPr>
          <p:nvPr/>
        </p:nvSpPr>
        <p:spPr bwMode="auto">
          <a:xfrm>
            <a:off x="2497540" y="1108486"/>
            <a:ext cx="3929063"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pitchFamily="2" charset="2"/>
              <a:buChar char=""/>
              <a:defRPr sz="2400">
                <a:solidFill>
                  <a:srgbClr val="595959"/>
                </a:solidFill>
                <a:latin typeface="News Gothic MT" panose="020B0503020103020203" pitchFamily="34" charset="0"/>
                <a:ea typeface="ＭＳ Ｐゴシック" panose="020B0600070205080204" pitchFamily="34" charset="-128"/>
              </a:defRPr>
            </a:lvl1pPr>
            <a:lvl2pPr marL="742950" indent="-285750">
              <a:spcBef>
                <a:spcPts val="600"/>
              </a:spcBef>
              <a:buClr>
                <a:srgbClr val="215D77"/>
              </a:buClr>
              <a:buSzPct val="110000"/>
              <a:buFont typeface="Wingdings 2" pitchFamily="2" charset="2"/>
              <a:buChar char=""/>
              <a:defRPr sz="2200">
                <a:solidFill>
                  <a:srgbClr val="595959"/>
                </a:solidFill>
                <a:latin typeface="News Gothic MT" panose="020B0503020103020203" pitchFamily="34" charset="0"/>
                <a:ea typeface="ＭＳ Ｐゴシック" panose="020B0600070205080204" pitchFamily="34" charset="-128"/>
              </a:defRPr>
            </a:lvl2pPr>
            <a:lvl3pPr marL="1143000" indent="-228600">
              <a:spcBef>
                <a:spcPts val="600"/>
              </a:spcBef>
              <a:buClr>
                <a:srgbClr val="6FB7D7"/>
              </a:buClr>
              <a:buSzPct val="110000"/>
              <a:buFont typeface="Wingdings 2" pitchFamily="2" charset="2"/>
              <a:buChar char=""/>
              <a:defRPr sz="2000">
                <a:solidFill>
                  <a:srgbClr val="595959"/>
                </a:solidFill>
                <a:latin typeface="News Gothic MT" panose="020B0503020103020203" pitchFamily="34" charset="0"/>
                <a:ea typeface="ＭＳ Ｐゴシック" panose="020B0600070205080204" pitchFamily="34" charset="-128"/>
              </a:defRPr>
            </a:lvl3pPr>
            <a:lvl4pPr marL="1600200" indent="-228600">
              <a:spcBef>
                <a:spcPts val="600"/>
              </a:spcBef>
              <a:buClr>
                <a:srgbClr val="215D77"/>
              </a:buClr>
              <a:buSzPct val="110000"/>
              <a:buFont typeface="Wingdings 2" pitchFamily="2" charset="2"/>
              <a:buChar char=""/>
              <a:defRPr>
                <a:solidFill>
                  <a:srgbClr val="595959"/>
                </a:solidFill>
                <a:latin typeface="News Gothic MT" panose="020B0503020103020203" pitchFamily="34" charset="0"/>
                <a:ea typeface="ＭＳ Ｐゴシック" panose="020B0600070205080204" pitchFamily="34" charset="-128"/>
              </a:defRPr>
            </a:lvl4pPr>
            <a:lvl5pPr marL="2057400" indent="-228600">
              <a:spcBef>
                <a:spcPts val="600"/>
              </a:spcBef>
              <a:buClr>
                <a:srgbClr val="6FB7D7"/>
              </a:buClr>
              <a:buSzPct val="110000"/>
              <a:buFont typeface="Wingdings 2" pitchFamily="2" charset="2"/>
              <a:buChar char=""/>
              <a:defRPr>
                <a:solidFill>
                  <a:srgbClr val="595959"/>
                </a:solidFill>
                <a:latin typeface="News Gothic MT" panose="020B0503020103020203" pitchFamily="34" charset="0"/>
                <a:ea typeface="ＭＳ Ｐゴシック" panose="020B0600070205080204" pitchFamily="34" charset="-128"/>
              </a:defRPr>
            </a:lvl5pPr>
            <a:lvl6pPr marL="2514600" indent="-228600" eaLnBrk="0" fontAlgn="base" hangingPunct="0">
              <a:spcBef>
                <a:spcPts val="600"/>
              </a:spcBef>
              <a:spcAft>
                <a:spcPct val="0"/>
              </a:spcAft>
              <a:buClr>
                <a:srgbClr val="6FB7D7"/>
              </a:buClr>
              <a:buSzPct val="110000"/>
              <a:buFont typeface="Wingdings 2" pitchFamily="2" charset="2"/>
              <a:buChar char=""/>
              <a:defRPr>
                <a:solidFill>
                  <a:srgbClr val="595959"/>
                </a:solidFill>
                <a:latin typeface="News Gothic MT" panose="020B0503020103020203" pitchFamily="34" charset="0"/>
                <a:ea typeface="ＭＳ Ｐゴシック" panose="020B0600070205080204" pitchFamily="34" charset="-128"/>
              </a:defRPr>
            </a:lvl6pPr>
            <a:lvl7pPr marL="2971800" indent="-228600" eaLnBrk="0" fontAlgn="base" hangingPunct="0">
              <a:spcBef>
                <a:spcPts val="600"/>
              </a:spcBef>
              <a:spcAft>
                <a:spcPct val="0"/>
              </a:spcAft>
              <a:buClr>
                <a:srgbClr val="6FB7D7"/>
              </a:buClr>
              <a:buSzPct val="110000"/>
              <a:buFont typeface="Wingdings 2" pitchFamily="2" charset="2"/>
              <a:buChar char=""/>
              <a:defRPr>
                <a:solidFill>
                  <a:srgbClr val="595959"/>
                </a:solidFill>
                <a:latin typeface="News Gothic MT" panose="020B0503020103020203" pitchFamily="34" charset="0"/>
                <a:ea typeface="ＭＳ Ｐゴシック" panose="020B0600070205080204" pitchFamily="34" charset="-128"/>
              </a:defRPr>
            </a:lvl7pPr>
            <a:lvl8pPr marL="3429000" indent="-228600" eaLnBrk="0" fontAlgn="base" hangingPunct="0">
              <a:spcBef>
                <a:spcPts val="600"/>
              </a:spcBef>
              <a:spcAft>
                <a:spcPct val="0"/>
              </a:spcAft>
              <a:buClr>
                <a:srgbClr val="6FB7D7"/>
              </a:buClr>
              <a:buSzPct val="110000"/>
              <a:buFont typeface="Wingdings 2" pitchFamily="2" charset="2"/>
              <a:buChar char=""/>
              <a:defRPr>
                <a:solidFill>
                  <a:srgbClr val="595959"/>
                </a:solidFill>
                <a:latin typeface="News Gothic MT" panose="020B0503020103020203" pitchFamily="34" charset="0"/>
                <a:ea typeface="ＭＳ Ｐゴシック" panose="020B0600070205080204" pitchFamily="34" charset="-128"/>
              </a:defRPr>
            </a:lvl8pPr>
            <a:lvl9pPr marL="3886200" indent="-228600" eaLnBrk="0" fontAlgn="base" hangingPunct="0">
              <a:spcBef>
                <a:spcPts val="600"/>
              </a:spcBef>
              <a:spcAft>
                <a:spcPct val="0"/>
              </a:spcAft>
              <a:buClr>
                <a:srgbClr val="6FB7D7"/>
              </a:buClr>
              <a:buSzPct val="110000"/>
              <a:buFont typeface="Wingdings 2" pitchFamily="2" charset="2"/>
              <a:buChar char=""/>
              <a:defRPr>
                <a:solidFill>
                  <a:srgbClr val="595959"/>
                </a:solidFill>
                <a:latin typeface="News Gothic MT" panose="020B0503020103020203" pitchFamily="34" charset="0"/>
                <a:ea typeface="ＭＳ Ｐゴシック" panose="020B0600070205080204" pitchFamily="34" charset="-128"/>
              </a:defRPr>
            </a:lvl9pPr>
          </a:lstStyle>
          <a:p>
            <a:pPr algn="ctr" eaLnBrk="1" hangingPunct="1">
              <a:spcBef>
                <a:spcPct val="0"/>
              </a:spcBef>
              <a:buClrTx/>
              <a:buSzTx/>
              <a:buFontTx/>
              <a:buNone/>
            </a:pPr>
            <a:r>
              <a:rPr lang="fr-FR" altLang="fr-FR" sz="1125" b="1" dirty="0">
                <a:solidFill>
                  <a:srgbClr val="C00000"/>
                </a:solidFill>
                <a:latin typeface="Avenir Black Oblique" panose="02000503020000020003" pitchFamily="2" charset="0"/>
              </a:rPr>
              <a:t>Méthodologie de projet</a:t>
            </a:r>
          </a:p>
          <a:p>
            <a:pPr algn="ctr" eaLnBrk="1" hangingPunct="1">
              <a:spcBef>
                <a:spcPct val="0"/>
              </a:spcBef>
              <a:buClrTx/>
              <a:buSzTx/>
              <a:buFontTx/>
              <a:buNone/>
            </a:pPr>
            <a:r>
              <a:rPr lang="fr-FR" altLang="fr-FR" sz="1125" b="1" dirty="0">
                <a:solidFill>
                  <a:srgbClr val="C00000"/>
                </a:solidFill>
                <a:latin typeface="Avenir Black Oblique" panose="02000503020000020003" pitchFamily="2" charset="0"/>
              </a:rPr>
              <a:t>Définition de l’Afnor</a:t>
            </a:r>
          </a:p>
        </p:txBody>
      </p:sp>
      <p:cxnSp>
        <p:nvCxnSpPr>
          <p:cNvPr id="9" name="Connecteur droit 8">
            <a:extLst>
              <a:ext uri="{FF2B5EF4-FFF2-40B4-BE49-F238E27FC236}">
                <a16:creationId xmlns:a16="http://schemas.microsoft.com/office/drawing/2014/main" id="{C11BDD50-70F3-344C-BBB0-83AA9A9F3CBD}"/>
              </a:ext>
            </a:extLst>
          </p:cNvPr>
          <p:cNvCxnSpPr/>
          <p:nvPr/>
        </p:nvCxnSpPr>
        <p:spPr>
          <a:xfrm>
            <a:off x="2357438" y="465535"/>
            <a:ext cx="5509022"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ZoneTexte 14">
            <a:extLst>
              <a:ext uri="{FF2B5EF4-FFF2-40B4-BE49-F238E27FC236}">
                <a16:creationId xmlns:a16="http://schemas.microsoft.com/office/drawing/2014/main" id="{6058407B-AC85-2645-9E53-F2633C57264E}"/>
              </a:ext>
            </a:extLst>
          </p:cNvPr>
          <p:cNvSpPr txBox="1">
            <a:spLocks noChangeArrowheads="1"/>
          </p:cNvSpPr>
          <p:nvPr/>
        </p:nvSpPr>
        <p:spPr bwMode="auto">
          <a:xfrm>
            <a:off x="4514850" y="338578"/>
            <a:ext cx="2838450" cy="276999"/>
          </a:xfrm>
          <a:prstGeom prst="rect">
            <a:avLst/>
          </a:prstGeom>
          <a:solidFill>
            <a:schemeClr val="bg1"/>
          </a:solidFill>
          <a:ln w="9525">
            <a:noFill/>
            <a:miter lim="800000"/>
            <a:headEnd/>
            <a:tailEnd/>
          </a:ln>
        </p:spPr>
        <p:txBody>
          <a:bodyPr wrap="square">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200" b="1" i="1" dirty="0">
                <a:solidFill>
                  <a:srgbClr val="FF0000"/>
                </a:solidFill>
                <a:effectLst>
                  <a:outerShdw blurRad="38100" dist="38100" dir="2700000" algn="tl">
                    <a:srgbClr val="C0C0C0"/>
                  </a:outerShdw>
                </a:effectLst>
                <a:latin typeface="Berlin Sans FB Demi" charset="0"/>
              </a:rPr>
              <a:t>Définition de la notion de projet</a:t>
            </a:r>
          </a:p>
        </p:txBody>
      </p:sp>
    </p:spTree>
    <p:extLst>
      <p:ext uri="{BB962C8B-B14F-4D97-AF65-F5344CB8AC3E}">
        <p14:creationId xmlns:p14="http://schemas.microsoft.com/office/powerpoint/2010/main" val="1444180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8"/>
          <p:cNvSpPr>
            <a:spLocks noGrp="1" noChangeArrowheads="1"/>
          </p:cNvSpPr>
          <p:nvPr>
            <p:ph type="ftr" sz="quarter" idx="11"/>
          </p:nvPr>
        </p:nvSpPr>
        <p:spPr/>
        <p:txBody>
          <a:bodyPr rtlCol="0"/>
          <a:lstStyle/>
          <a:p>
            <a:pPr>
              <a:defRPr/>
            </a:pPr>
            <a:endParaRPr lang="fr-FR" dirty="0">
              <a:ea typeface="+mn-ea"/>
            </a:endParaRPr>
          </a:p>
        </p:txBody>
      </p:sp>
      <p:sp>
        <p:nvSpPr>
          <p:cNvPr id="26626"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BA9E6C3A-B8D9-CA48-B13B-9B60A31AF67D}" type="slidenum">
              <a:rPr lang="fr-FR" altLang="fr-FR" sz="1050">
                <a:solidFill>
                  <a:schemeClr val="tx1"/>
                </a:solidFill>
                <a:latin typeface="Arial" charset="0"/>
              </a:rPr>
              <a:pPr>
                <a:spcBef>
                  <a:spcPct val="0"/>
                </a:spcBef>
                <a:buClrTx/>
                <a:buSzTx/>
                <a:buFontTx/>
                <a:buNone/>
              </a:pPr>
              <a:t>7</a:t>
            </a:fld>
            <a:endParaRPr lang="fr-FR" altLang="fr-FR" sz="1050">
              <a:solidFill>
                <a:schemeClr val="tx1"/>
              </a:solidFill>
              <a:latin typeface="Arial" charset="0"/>
            </a:endParaRPr>
          </a:p>
        </p:txBody>
      </p:sp>
      <p:sp>
        <p:nvSpPr>
          <p:cNvPr id="107522" name="Rectangle 2"/>
          <p:cNvSpPr>
            <a:spLocks noGrp="1" noChangeArrowheads="1"/>
          </p:cNvSpPr>
          <p:nvPr>
            <p:ph type="title" idx="4294967295"/>
          </p:nvPr>
        </p:nvSpPr>
        <p:spPr>
          <a:xfrm>
            <a:off x="1494235" y="2024239"/>
            <a:ext cx="6669881" cy="1488281"/>
          </a:xfrm>
        </p:spPr>
        <p:txBody>
          <a:bodyPr/>
          <a:lstStyle/>
          <a:p>
            <a:pPr eaLnBrk="1" hangingPunct="1"/>
            <a:r>
              <a:rPr lang="fr-FR" altLang="fr-FR" sz="2400">
                <a:solidFill>
                  <a:srgbClr val="A50021"/>
                </a:solidFill>
                <a:latin typeface="Tahoma" charset="0"/>
              </a:rPr>
              <a:t>Une démarche temporelle</a:t>
            </a:r>
            <a:endParaRPr lang="fr-FR" altLang="fr-FR" sz="2100">
              <a:latin typeface="Tahoma" charset="0"/>
            </a:endParaRP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5054998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07522"/>
                                        </p:tgtEl>
                                        <p:attrNameLst>
                                          <p:attrName>style.visibility</p:attrName>
                                        </p:attrNameLst>
                                      </p:cBhvr>
                                      <p:to>
                                        <p:strVal val="visible"/>
                                      </p:to>
                                    </p:set>
                                    <p:anim calcmode="lin" valueType="num">
                                      <p:cBhvr>
                                        <p:cTn id="7" dur="1000" fill="hold"/>
                                        <p:tgtEl>
                                          <p:spTgt spid="107522"/>
                                        </p:tgtEl>
                                        <p:attrNameLst>
                                          <p:attrName>ppt_w</p:attrName>
                                        </p:attrNameLst>
                                      </p:cBhvr>
                                      <p:tavLst>
                                        <p:tav tm="0">
                                          <p:val>
                                            <p:fltVal val="0"/>
                                          </p:val>
                                        </p:tav>
                                        <p:tav tm="100000">
                                          <p:val>
                                            <p:strVal val="#ppt_w"/>
                                          </p:val>
                                        </p:tav>
                                      </p:tavLst>
                                    </p:anim>
                                    <p:anim calcmode="lin" valueType="num">
                                      <p:cBhvr>
                                        <p:cTn id="8" dur="1000" fill="hold"/>
                                        <p:tgtEl>
                                          <p:spTgt spid="107522"/>
                                        </p:tgtEl>
                                        <p:attrNameLst>
                                          <p:attrName>ppt_h</p:attrName>
                                        </p:attrNameLst>
                                      </p:cBhvr>
                                      <p:tavLst>
                                        <p:tav tm="0">
                                          <p:val>
                                            <p:fltVal val="0"/>
                                          </p:val>
                                        </p:tav>
                                        <p:tav tm="100000">
                                          <p:val>
                                            <p:strVal val="#ppt_h"/>
                                          </p:val>
                                        </p:tav>
                                      </p:tavLst>
                                    </p:anim>
                                    <p:anim calcmode="lin" valueType="num">
                                      <p:cBhvr>
                                        <p:cTn id="9" dur="1000" fill="hold"/>
                                        <p:tgtEl>
                                          <p:spTgt spid="10752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752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107524"/>
                                        </p:tgtEl>
                                        <p:attrNameLst>
                                          <p:attrName>style.visibility</p:attrName>
                                        </p:attrNameLst>
                                      </p:cBhvr>
                                      <p:to>
                                        <p:strVal val="visible"/>
                                      </p:to>
                                    </p:set>
                                    <p:animEffect transition="in" filter="box(out)">
                                      <p:cBhvr>
                                        <p:cTn id="15" dur="500"/>
                                        <p:tgtEl>
                                          <p:spTgt spid="1075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autoUpdateAnimBg="0"/>
      <p:bldP spid="10752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4" name="Rectangle 4"/>
          <p:cNvSpPr>
            <a:spLocks noChangeArrowheads="1"/>
          </p:cNvSpPr>
          <p:nvPr/>
        </p:nvSpPr>
        <p:spPr bwMode="auto">
          <a:xfrm>
            <a:off x="2263677" y="1316237"/>
            <a:ext cx="4622899" cy="411659"/>
          </a:xfrm>
          <a:prstGeom prst="rect">
            <a:avLst/>
          </a:prstGeom>
          <a:noFill/>
          <a:ln w="9525">
            <a:noFill/>
            <a:miter lim="800000"/>
            <a:headEnd/>
            <a:tailEnd/>
          </a:ln>
          <a:effectLst/>
        </p:spPr>
        <p:txBody>
          <a:bodyPr anchor="ctr"/>
          <a:lstStyle/>
          <a:p>
            <a:pPr algn="ctr" eaLnBrk="1" hangingPunct="1">
              <a:defRPr/>
            </a:pPr>
            <a:br>
              <a:rPr lang="fr-FR" sz="2250" b="1">
                <a:solidFill>
                  <a:srgbClr val="FFFFCC"/>
                </a:solidFill>
                <a:effectLst>
                  <a:outerShdw blurRad="38100" dist="38100" dir="2700000" algn="tl">
                    <a:srgbClr val="DDDDDD"/>
                  </a:outerShdw>
                </a:effectLst>
              </a:rPr>
            </a:br>
            <a:endParaRPr lang="fr-FR" sz="2250">
              <a:solidFill>
                <a:srgbClr val="FFFFCC"/>
              </a:solidFill>
              <a:effectLst>
                <a:outerShdw blurRad="38100" dist="38100" dir="2700000" algn="tl">
                  <a:srgbClr val="DDDDDD"/>
                </a:outerShdw>
              </a:effectLst>
            </a:endParaRPr>
          </a:p>
        </p:txBody>
      </p:sp>
      <p:sp>
        <p:nvSpPr>
          <p:cNvPr id="28675" name="ZoneTexte 4"/>
          <p:cNvSpPr txBox="1">
            <a:spLocks noChangeArrowheads="1"/>
          </p:cNvSpPr>
          <p:nvPr/>
        </p:nvSpPr>
        <p:spPr bwMode="auto">
          <a:xfrm>
            <a:off x="2486026" y="595366"/>
            <a:ext cx="3584377"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350" b="1" dirty="0">
                <a:solidFill>
                  <a:srgbClr val="C00000"/>
                </a:solidFill>
                <a:latin typeface="Avenir Black Oblique" charset="0"/>
              </a:rPr>
              <a:t> </a:t>
            </a:r>
          </a:p>
          <a:p>
            <a:pPr algn="ctr" eaLnBrk="1" hangingPunct="1">
              <a:spcBef>
                <a:spcPct val="0"/>
              </a:spcBef>
              <a:buClrTx/>
              <a:buSzTx/>
              <a:buFontTx/>
              <a:buNone/>
            </a:pPr>
            <a:r>
              <a:rPr lang="fr-FR" altLang="fr-FR" sz="1350" b="1" dirty="0">
                <a:solidFill>
                  <a:srgbClr val="C00000"/>
                </a:solidFill>
                <a:latin typeface="Avenir Black Oblique" charset="0"/>
              </a:rPr>
              <a:t>Les dimensions et enjeux du projet</a:t>
            </a:r>
          </a:p>
        </p:txBody>
      </p:sp>
      <p:sp>
        <p:nvSpPr>
          <p:cNvPr id="6" name="Ellipse 5"/>
          <p:cNvSpPr/>
          <p:nvPr/>
        </p:nvSpPr>
        <p:spPr>
          <a:xfrm>
            <a:off x="2085975" y="1757362"/>
            <a:ext cx="1243013" cy="2100263"/>
          </a:xfrm>
          <a:prstGeom prst="ellipse">
            <a:avLst/>
          </a:prstGeom>
          <a:solidFill>
            <a:schemeClr val="accent1">
              <a:lumMod val="40000"/>
              <a:lumOff val="60000"/>
            </a:schemeClr>
          </a:solidFill>
          <a:ln>
            <a:solidFill>
              <a:schemeClr val="accent1">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Tahoma" charset="0"/>
                <a:ea typeface="ＭＳ Ｐゴシック" charset="-128"/>
              </a:defRPr>
            </a:lvl1pPr>
            <a:lvl2pPr marL="742950" indent="-285750" eaLnBrk="0" hangingPunct="0">
              <a:defRPr sz="2400">
                <a:solidFill>
                  <a:schemeClr val="tx1"/>
                </a:solidFill>
                <a:latin typeface="Tahoma" charset="0"/>
                <a:ea typeface="ＭＳ Ｐゴシック" charset="-128"/>
              </a:defRPr>
            </a:lvl2pPr>
            <a:lvl3pPr marL="1143000" indent="-228600" eaLnBrk="0" hangingPunct="0">
              <a:defRPr sz="2400">
                <a:solidFill>
                  <a:schemeClr val="tx1"/>
                </a:solidFill>
                <a:latin typeface="Tahoma" charset="0"/>
                <a:ea typeface="ＭＳ Ｐゴシック" charset="-128"/>
              </a:defRPr>
            </a:lvl3pPr>
            <a:lvl4pPr marL="1600200" indent="-228600" eaLnBrk="0" hangingPunct="0">
              <a:defRPr sz="2400">
                <a:solidFill>
                  <a:schemeClr val="tx1"/>
                </a:solidFill>
                <a:latin typeface="Tahoma" charset="0"/>
                <a:ea typeface="ＭＳ Ｐゴシック" charset="-128"/>
              </a:defRPr>
            </a:lvl4pPr>
            <a:lvl5pPr marL="2057400" indent="-228600" eaLnBrk="0" hangingPunct="0">
              <a:defRPr sz="2400">
                <a:solidFill>
                  <a:schemeClr val="tx1"/>
                </a:solidFill>
                <a:latin typeface="Tahoma" charset="0"/>
                <a:ea typeface="ＭＳ Ｐゴシック" charset="-128"/>
              </a:defRPr>
            </a:lvl5pPr>
            <a:lvl6pPr marL="2514600" indent="-228600" eaLnBrk="0" fontAlgn="base" hangingPunct="0">
              <a:spcBef>
                <a:spcPct val="0"/>
              </a:spcBef>
              <a:spcAft>
                <a:spcPct val="0"/>
              </a:spcAft>
              <a:defRPr sz="2400">
                <a:solidFill>
                  <a:schemeClr val="tx1"/>
                </a:solidFill>
                <a:latin typeface="Tahoma" charset="0"/>
                <a:ea typeface="ＭＳ Ｐゴシック" charset="-128"/>
              </a:defRPr>
            </a:lvl6pPr>
            <a:lvl7pPr marL="2971800" indent="-228600" eaLnBrk="0" fontAlgn="base" hangingPunct="0">
              <a:spcBef>
                <a:spcPct val="0"/>
              </a:spcBef>
              <a:spcAft>
                <a:spcPct val="0"/>
              </a:spcAft>
              <a:defRPr sz="2400">
                <a:solidFill>
                  <a:schemeClr val="tx1"/>
                </a:solidFill>
                <a:latin typeface="Tahoma" charset="0"/>
                <a:ea typeface="ＭＳ Ｐゴシック" charset="-128"/>
              </a:defRPr>
            </a:lvl7pPr>
            <a:lvl8pPr marL="3429000" indent="-228600" eaLnBrk="0" fontAlgn="base" hangingPunct="0">
              <a:spcBef>
                <a:spcPct val="0"/>
              </a:spcBef>
              <a:spcAft>
                <a:spcPct val="0"/>
              </a:spcAft>
              <a:defRPr sz="2400">
                <a:solidFill>
                  <a:schemeClr val="tx1"/>
                </a:solidFill>
                <a:latin typeface="Tahoma" charset="0"/>
                <a:ea typeface="ＭＳ Ｐゴシック" charset="-128"/>
              </a:defRPr>
            </a:lvl8pPr>
            <a:lvl9pPr marL="3886200" indent="-228600" eaLnBrk="0" fontAlgn="base" hangingPunct="0">
              <a:spcBef>
                <a:spcPct val="0"/>
              </a:spcBef>
              <a:spcAft>
                <a:spcPct val="0"/>
              </a:spcAft>
              <a:defRPr sz="2400">
                <a:solidFill>
                  <a:schemeClr val="tx1"/>
                </a:solidFill>
                <a:latin typeface="Tahoma" charset="0"/>
                <a:ea typeface="ＭＳ Ｐゴシック" charset="-128"/>
              </a:defRPr>
            </a:lvl9pPr>
          </a:lstStyle>
          <a:p>
            <a:pPr algn="ctr" eaLnBrk="1" hangingPunct="1">
              <a:defRPr/>
            </a:pPr>
            <a:endParaRPr lang="fr-FR" altLang="fr-FR" sz="900" b="1" dirty="0">
              <a:solidFill>
                <a:srgbClr val="000000"/>
              </a:solidFill>
              <a:latin typeface="News Gothic MT" charset="0"/>
            </a:endParaRPr>
          </a:p>
          <a:p>
            <a:pPr algn="ctr" eaLnBrk="1" hangingPunct="1">
              <a:defRPr/>
            </a:pPr>
            <a:endParaRPr lang="fr-FR" altLang="fr-FR" sz="900" b="1" dirty="0">
              <a:solidFill>
                <a:srgbClr val="000000"/>
              </a:solidFill>
              <a:latin typeface="News Gothic MT" charset="0"/>
            </a:endParaRPr>
          </a:p>
          <a:p>
            <a:pPr algn="ctr" eaLnBrk="1" hangingPunct="1">
              <a:defRPr/>
            </a:pPr>
            <a:endParaRPr lang="fr-FR" altLang="fr-FR" sz="900" b="1" dirty="0">
              <a:solidFill>
                <a:srgbClr val="000000"/>
              </a:solidFill>
              <a:latin typeface="News Gothic MT" charset="0"/>
            </a:endParaRPr>
          </a:p>
          <a:p>
            <a:pPr algn="ctr" eaLnBrk="1" hangingPunct="1">
              <a:defRPr/>
            </a:pPr>
            <a:endParaRPr lang="fr-FR" altLang="fr-FR" sz="900" b="1" dirty="0">
              <a:solidFill>
                <a:srgbClr val="000000"/>
              </a:solidFill>
              <a:latin typeface="News Gothic MT" charset="0"/>
            </a:endParaRPr>
          </a:p>
          <a:p>
            <a:pPr algn="ctr" eaLnBrk="1" hangingPunct="1">
              <a:defRPr/>
            </a:pPr>
            <a:endParaRPr lang="fr-FR" altLang="fr-FR" sz="900" b="1" dirty="0">
              <a:solidFill>
                <a:srgbClr val="000000"/>
              </a:solidFill>
              <a:latin typeface="News Gothic MT" charset="0"/>
            </a:endParaRPr>
          </a:p>
          <a:p>
            <a:pPr algn="ctr" eaLnBrk="1" hangingPunct="1">
              <a:defRPr/>
            </a:pPr>
            <a:endParaRPr lang="fr-FR" altLang="fr-FR" sz="900" b="1" dirty="0">
              <a:solidFill>
                <a:srgbClr val="000000"/>
              </a:solidFill>
              <a:latin typeface="News Gothic MT" charset="0"/>
            </a:endParaRPr>
          </a:p>
          <a:p>
            <a:pPr algn="ctr" eaLnBrk="1" hangingPunct="1">
              <a:defRPr/>
            </a:pPr>
            <a:endParaRPr lang="fr-FR" altLang="fr-FR" sz="900" b="1" dirty="0">
              <a:solidFill>
                <a:srgbClr val="000000"/>
              </a:solidFill>
              <a:latin typeface="News Gothic MT" charset="0"/>
            </a:endParaRPr>
          </a:p>
          <a:p>
            <a:pPr algn="ctr" eaLnBrk="1" hangingPunct="1">
              <a:defRPr/>
            </a:pPr>
            <a:endParaRPr lang="fr-FR" altLang="fr-FR" sz="900" b="1" dirty="0">
              <a:solidFill>
                <a:srgbClr val="000000"/>
              </a:solidFill>
              <a:latin typeface="News Gothic MT" charset="0"/>
            </a:endParaRPr>
          </a:p>
          <a:p>
            <a:pPr algn="ctr" eaLnBrk="1" hangingPunct="1">
              <a:defRPr/>
            </a:pPr>
            <a:endParaRPr lang="fr-FR" altLang="fr-FR" sz="900" b="1" dirty="0">
              <a:solidFill>
                <a:srgbClr val="000000"/>
              </a:solidFill>
              <a:latin typeface="News Gothic MT" charset="0"/>
            </a:endParaRPr>
          </a:p>
          <a:p>
            <a:pPr algn="ctr" eaLnBrk="1" hangingPunct="1">
              <a:defRPr/>
            </a:pPr>
            <a:endParaRPr lang="fr-FR" altLang="fr-FR" sz="900" b="1" dirty="0">
              <a:solidFill>
                <a:srgbClr val="000000"/>
              </a:solidFill>
              <a:latin typeface="News Gothic MT" charset="0"/>
            </a:endParaRPr>
          </a:p>
          <a:p>
            <a:pPr algn="ctr" eaLnBrk="1" hangingPunct="1">
              <a:defRPr/>
            </a:pPr>
            <a:r>
              <a:rPr lang="fr-FR" altLang="fr-FR" sz="900" b="1" dirty="0">
                <a:solidFill>
                  <a:srgbClr val="000000"/>
                </a:solidFill>
                <a:latin typeface="News Gothic MT" charset="0"/>
              </a:rPr>
              <a:t>Matrice personnelle</a:t>
            </a:r>
          </a:p>
          <a:p>
            <a:pPr algn="ctr" eaLnBrk="1" hangingPunct="1">
              <a:defRPr/>
            </a:pPr>
            <a:endParaRPr lang="fr-FR" altLang="fr-FR" sz="900" b="1" dirty="0">
              <a:solidFill>
                <a:srgbClr val="000000"/>
              </a:solidFill>
              <a:latin typeface="News Gothic MT" charset="0"/>
            </a:endParaRPr>
          </a:p>
          <a:p>
            <a:pPr eaLnBrk="1" hangingPunct="1">
              <a:buFont typeface="Arial" charset="0"/>
              <a:buChar char="•"/>
              <a:defRPr/>
            </a:pPr>
            <a:r>
              <a:rPr lang="fr-FR" altLang="fr-FR" sz="675" dirty="0">
                <a:solidFill>
                  <a:srgbClr val="000000"/>
                </a:solidFill>
                <a:latin typeface="News Gothic MT" charset="0"/>
              </a:rPr>
              <a:t>Représentations sociales</a:t>
            </a:r>
          </a:p>
          <a:p>
            <a:pPr eaLnBrk="1" hangingPunct="1">
              <a:buFont typeface="Arial" charset="0"/>
              <a:buChar char="•"/>
              <a:defRPr/>
            </a:pPr>
            <a:r>
              <a:rPr lang="fr-FR" altLang="fr-FR" sz="675" dirty="0">
                <a:solidFill>
                  <a:srgbClr val="000000"/>
                </a:solidFill>
                <a:latin typeface="News Gothic MT" charset="0"/>
              </a:rPr>
              <a:t>valeurs</a:t>
            </a:r>
          </a:p>
          <a:p>
            <a:pPr eaLnBrk="1" hangingPunct="1">
              <a:buFont typeface="Arial" charset="0"/>
              <a:buChar char="•"/>
              <a:defRPr/>
            </a:pPr>
            <a:r>
              <a:rPr lang="fr-FR" altLang="fr-FR" sz="675" dirty="0">
                <a:solidFill>
                  <a:srgbClr val="000000"/>
                </a:solidFill>
                <a:latin typeface="News Gothic MT" charset="0"/>
              </a:rPr>
              <a:t>Histoire perso</a:t>
            </a:r>
          </a:p>
          <a:p>
            <a:pPr eaLnBrk="1" hangingPunct="1">
              <a:buFont typeface="Arial" charset="0"/>
              <a:buChar char="•"/>
              <a:defRPr/>
            </a:pPr>
            <a:r>
              <a:rPr lang="fr-FR" altLang="fr-FR" sz="675" dirty="0">
                <a:solidFill>
                  <a:srgbClr val="000000"/>
                </a:solidFill>
                <a:latin typeface="News Gothic MT" charset="0"/>
              </a:rPr>
              <a:t>Education</a:t>
            </a:r>
          </a:p>
          <a:p>
            <a:pPr eaLnBrk="1" hangingPunct="1">
              <a:buFont typeface="Arial" charset="0"/>
              <a:buChar char="•"/>
              <a:defRPr/>
            </a:pPr>
            <a:r>
              <a:rPr lang="fr-FR" altLang="fr-FR" sz="675" dirty="0">
                <a:solidFill>
                  <a:srgbClr val="000000"/>
                </a:solidFill>
                <a:latin typeface="News Gothic MT" charset="0"/>
              </a:rPr>
              <a:t>Culture</a:t>
            </a:r>
          </a:p>
          <a:p>
            <a:pPr eaLnBrk="1" hangingPunct="1">
              <a:buFont typeface="Arial" charset="0"/>
              <a:buChar char="•"/>
              <a:defRPr/>
            </a:pPr>
            <a:r>
              <a:rPr lang="fr-FR" altLang="fr-FR" sz="675" dirty="0">
                <a:solidFill>
                  <a:srgbClr val="000000"/>
                </a:solidFill>
                <a:latin typeface="News Gothic MT" charset="0"/>
              </a:rPr>
              <a:t>Expériences</a:t>
            </a:r>
          </a:p>
          <a:p>
            <a:pPr eaLnBrk="1" hangingPunct="1">
              <a:buFont typeface="Arial" charset="0"/>
              <a:buChar char="•"/>
              <a:defRPr/>
            </a:pPr>
            <a:r>
              <a:rPr lang="fr-FR" altLang="fr-FR" sz="675" dirty="0">
                <a:solidFill>
                  <a:srgbClr val="000000"/>
                </a:solidFill>
                <a:latin typeface="News Gothic MT" charset="0"/>
              </a:rPr>
              <a:t>Connaissances</a:t>
            </a:r>
          </a:p>
          <a:p>
            <a:pPr eaLnBrk="1" hangingPunct="1">
              <a:buFont typeface="Arial" charset="0"/>
              <a:buChar char="•"/>
              <a:defRPr/>
            </a:pPr>
            <a:r>
              <a:rPr lang="fr-FR" altLang="fr-FR" sz="675" dirty="0">
                <a:solidFill>
                  <a:srgbClr val="000000"/>
                </a:solidFill>
                <a:latin typeface="News Gothic MT" charset="0"/>
              </a:rPr>
              <a:t>Origines sociales</a:t>
            </a:r>
          </a:p>
          <a:p>
            <a:pPr eaLnBrk="1" hangingPunct="1">
              <a:buFont typeface="Arial" charset="0"/>
              <a:buChar char="•"/>
              <a:defRPr/>
            </a:pPr>
            <a:r>
              <a:rPr lang="fr-FR" altLang="fr-FR" sz="675" dirty="0">
                <a:solidFill>
                  <a:srgbClr val="000000"/>
                </a:solidFill>
                <a:latin typeface="News Gothic MT" charset="0"/>
              </a:rPr>
              <a:t>Croyances</a:t>
            </a:r>
          </a:p>
          <a:p>
            <a:pPr eaLnBrk="1" hangingPunct="1">
              <a:buFont typeface="Arial" charset="0"/>
              <a:buChar char="•"/>
              <a:defRPr/>
            </a:pPr>
            <a:endParaRPr lang="fr-FR" altLang="fr-FR" sz="619" b="1" dirty="0">
              <a:solidFill>
                <a:srgbClr val="000000"/>
              </a:solidFill>
              <a:latin typeface="News Gothic MT" charset="0"/>
            </a:endParaRPr>
          </a:p>
          <a:p>
            <a:pPr eaLnBrk="1" hangingPunct="1">
              <a:defRPr/>
            </a:pPr>
            <a:endParaRPr lang="fr-FR" altLang="fr-FR" sz="675" dirty="0">
              <a:solidFill>
                <a:srgbClr val="000000"/>
              </a:solidFill>
              <a:latin typeface="News Gothic MT" charset="0"/>
            </a:endParaRPr>
          </a:p>
          <a:p>
            <a:pPr eaLnBrk="1" hangingPunct="1">
              <a:defRPr/>
            </a:pPr>
            <a:endParaRPr lang="fr-FR" altLang="fr-FR" sz="675" dirty="0">
              <a:solidFill>
                <a:srgbClr val="000000"/>
              </a:solidFill>
              <a:latin typeface="News Gothic MT" charset="0"/>
            </a:endParaRPr>
          </a:p>
          <a:p>
            <a:pPr algn="ctr" eaLnBrk="1" hangingPunct="1">
              <a:defRPr/>
            </a:pPr>
            <a:endParaRPr lang="fr-FR" altLang="fr-FR" sz="1013" b="1" dirty="0">
              <a:solidFill>
                <a:srgbClr val="000000"/>
              </a:solidFill>
              <a:latin typeface="News Gothic MT" charset="0"/>
            </a:endParaRPr>
          </a:p>
          <a:p>
            <a:pPr algn="ctr" eaLnBrk="1" hangingPunct="1">
              <a:defRPr/>
            </a:pPr>
            <a:endParaRPr lang="fr-FR" altLang="fr-FR" sz="1013" b="1" dirty="0">
              <a:solidFill>
                <a:srgbClr val="000000"/>
              </a:solidFill>
              <a:latin typeface="News Gothic MT" charset="0"/>
            </a:endParaRPr>
          </a:p>
          <a:p>
            <a:pPr algn="ctr" eaLnBrk="1" hangingPunct="1">
              <a:defRPr/>
            </a:pPr>
            <a:endParaRPr lang="fr-FR" altLang="fr-FR" sz="1013" b="1" dirty="0">
              <a:solidFill>
                <a:srgbClr val="000000"/>
              </a:solidFill>
              <a:latin typeface="News Gothic MT" charset="0"/>
            </a:endParaRPr>
          </a:p>
          <a:p>
            <a:pPr algn="ctr" eaLnBrk="1" hangingPunct="1">
              <a:defRPr/>
            </a:pPr>
            <a:endParaRPr lang="fr-FR" altLang="fr-FR" sz="1013" b="1" dirty="0">
              <a:solidFill>
                <a:srgbClr val="000000"/>
              </a:solidFill>
              <a:latin typeface="News Gothic MT" charset="0"/>
            </a:endParaRPr>
          </a:p>
          <a:p>
            <a:pPr algn="ctr" eaLnBrk="1" hangingPunct="1">
              <a:defRPr/>
            </a:pPr>
            <a:endParaRPr lang="fr-FR" altLang="fr-FR" sz="1013" b="1" dirty="0">
              <a:solidFill>
                <a:srgbClr val="000000"/>
              </a:solidFill>
              <a:latin typeface="News Gothic MT" charset="0"/>
            </a:endParaRPr>
          </a:p>
          <a:p>
            <a:pPr algn="ctr" eaLnBrk="1" hangingPunct="1">
              <a:defRPr/>
            </a:pPr>
            <a:endParaRPr lang="fr-FR" altLang="fr-FR" sz="1013" b="1" dirty="0">
              <a:solidFill>
                <a:srgbClr val="000000"/>
              </a:solidFill>
              <a:latin typeface="News Gothic MT" charset="0"/>
            </a:endParaRPr>
          </a:p>
          <a:p>
            <a:pPr algn="ctr" eaLnBrk="1" hangingPunct="1">
              <a:defRPr/>
            </a:pPr>
            <a:endParaRPr lang="fr-FR" altLang="fr-FR" sz="1013" b="1" dirty="0">
              <a:solidFill>
                <a:srgbClr val="000000"/>
              </a:solidFill>
              <a:latin typeface="News Gothic MT" charset="0"/>
            </a:endParaRPr>
          </a:p>
          <a:p>
            <a:pPr algn="ctr" eaLnBrk="1" hangingPunct="1">
              <a:defRPr/>
            </a:pPr>
            <a:endParaRPr lang="fr-FR" altLang="fr-FR" sz="1013" b="1" dirty="0">
              <a:solidFill>
                <a:srgbClr val="000000"/>
              </a:solidFill>
              <a:latin typeface="News Gothic MT" charset="0"/>
            </a:endParaRPr>
          </a:p>
          <a:p>
            <a:pPr algn="ctr" eaLnBrk="1" hangingPunct="1">
              <a:defRPr/>
            </a:pPr>
            <a:endParaRPr lang="fr-FR" altLang="fr-FR" sz="900" dirty="0">
              <a:solidFill>
                <a:srgbClr val="FFFFFF"/>
              </a:solidFill>
              <a:latin typeface="News Gothic MT" charset="0"/>
            </a:endParaRPr>
          </a:p>
        </p:txBody>
      </p:sp>
      <p:sp>
        <p:nvSpPr>
          <p:cNvPr id="8" name="Ellipse 7"/>
          <p:cNvSpPr/>
          <p:nvPr/>
        </p:nvSpPr>
        <p:spPr>
          <a:xfrm>
            <a:off x="5900737" y="1757362"/>
            <a:ext cx="1157288" cy="2100263"/>
          </a:xfrm>
          <a:prstGeom prst="ellipse">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Tahoma" charset="0"/>
                <a:ea typeface="ＭＳ Ｐゴシック" charset="-128"/>
              </a:defRPr>
            </a:lvl1pPr>
            <a:lvl2pPr marL="742950" indent="-285750" eaLnBrk="0" hangingPunct="0">
              <a:defRPr sz="2400">
                <a:solidFill>
                  <a:schemeClr val="tx1"/>
                </a:solidFill>
                <a:latin typeface="Tahoma" charset="0"/>
                <a:ea typeface="ＭＳ Ｐゴシック" charset="-128"/>
              </a:defRPr>
            </a:lvl2pPr>
            <a:lvl3pPr marL="1143000" indent="-228600" eaLnBrk="0" hangingPunct="0">
              <a:defRPr sz="2400">
                <a:solidFill>
                  <a:schemeClr val="tx1"/>
                </a:solidFill>
                <a:latin typeface="Tahoma" charset="0"/>
                <a:ea typeface="ＭＳ Ｐゴシック" charset="-128"/>
              </a:defRPr>
            </a:lvl3pPr>
            <a:lvl4pPr marL="1600200" indent="-228600" eaLnBrk="0" hangingPunct="0">
              <a:defRPr sz="2400">
                <a:solidFill>
                  <a:schemeClr val="tx1"/>
                </a:solidFill>
                <a:latin typeface="Tahoma" charset="0"/>
                <a:ea typeface="ＭＳ Ｐゴシック" charset="-128"/>
              </a:defRPr>
            </a:lvl4pPr>
            <a:lvl5pPr marL="2057400" indent="-228600" eaLnBrk="0" hangingPunct="0">
              <a:defRPr sz="2400">
                <a:solidFill>
                  <a:schemeClr val="tx1"/>
                </a:solidFill>
                <a:latin typeface="Tahoma" charset="0"/>
                <a:ea typeface="ＭＳ Ｐゴシック" charset="-128"/>
              </a:defRPr>
            </a:lvl5pPr>
            <a:lvl6pPr marL="2514600" indent="-228600" eaLnBrk="0" fontAlgn="base" hangingPunct="0">
              <a:spcBef>
                <a:spcPct val="0"/>
              </a:spcBef>
              <a:spcAft>
                <a:spcPct val="0"/>
              </a:spcAft>
              <a:defRPr sz="2400">
                <a:solidFill>
                  <a:schemeClr val="tx1"/>
                </a:solidFill>
                <a:latin typeface="Tahoma" charset="0"/>
                <a:ea typeface="ＭＳ Ｐゴシック" charset="-128"/>
              </a:defRPr>
            </a:lvl6pPr>
            <a:lvl7pPr marL="2971800" indent="-228600" eaLnBrk="0" fontAlgn="base" hangingPunct="0">
              <a:spcBef>
                <a:spcPct val="0"/>
              </a:spcBef>
              <a:spcAft>
                <a:spcPct val="0"/>
              </a:spcAft>
              <a:defRPr sz="2400">
                <a:solidFill>
                  <a:schemeClr val="tx1"/>
                </a:solidFill>
                <a:latin typeface="Tahoma" charset="0"/>
                <a:ea typeface="ＭＳ Ｐゴシック" charset="-128"/>
              </a:defRPr>
            </a:lvl7pPr>
            <a:lvl8pPr marL="3429000" indent="-228600" eaLnBrk="0" fontAlgn="base" hangingPunct="0">
              <a:spcBef>
                <a:spcPct val="0"/>
              </a:spcBef>
              <a:spcAft>
                <a:spcPct val="0"/>
              </a:spcAft>
              <a:defRPr sz="2400">
                <a:solidFill>
                  <a:schemeClr val="tx1"/>
                </a:solidFill>
                <a:latin typeface="Tahoma" charset="0"/>
                <a:ea typeface="ＭＳ Ｐゴシック" charset="-128"/>
              </a:defRPr>
            </a:lvl8pPr>
            <a:lvl9pPr marL="3886200" indent="-228600" eaLnBrk="0" fontAlgn="base" hangingPunct="0">
              <a:spcBef>
                <a:spcPct val="0"/>
              </a:spcBef>
              <a:spcAft>
                <a:spcPct val="0"/>
              </a:spcAft>
              <a:defRPr sz="2400">
                <a:solidFill>
                  <a:schemeClr val="tx1"/>
                </a:solidFill>
                <a:latin typeface="Tahoma" charset="0"/>
                <a:ea typeface="ＭＳ Ｐゴシック" charset="-128"/>
              </a:defRPr>
            </a:lvl9pPr>
          </a:lstStyle>
          <a:p>
            <a:pPr algn="ctr" eaLnBrk="1" hangingPunct="1">
              <a:defRPr/>
            </a:pPr>
            <a:r>
              <a:rPr lang="fr-FR" altLang="fr-FR" sz="788" b="1">
                <a:solidFill>
                  <a:srgbClr val="000000"/>
                </a:solidFill>
                <a:latin typeface="News Gothic MT" charset="0"/>
              </a:rPr>
              <a:t>Le désir de changement</a:t>
            </a:r>
          </a:p>
          <a:p>
            <a:pPr eaLnBrk="1" hangingPunct="1">
              <a:buFont typeface="Arial" charset="0"/>
              <a:buChar char="•"/>
              <a:defRPr/>
            </a:pPr>
            <a:r>
              <a:rPr lang="fr-FR" altLang="fr-FR" sz="675">
                <a:solidFill>
                  <a:srgbClr val="000000"/>
                </a:solidFill>
                <a:latin typeface="News Gothic MT" charset="0"/>
              </a:rPr>
              <a:t>L’envie / le désir</a:t>
            </a:r>
          </a:p>
          <a:p>
            <a:pPr eaLnBrk="1" hangingPunct="1">
              <a:buFont typeface="Arial" charset="0"/>
              <a:buChar char="•"/>
              <a:defRPr/>
            </a:pPr>
            <a:r>
              <a:rPr lang="fr-FR" altLang="fr-FR" sz="675">
                <a:solidFill>
                  <a:srgbClr val="000000"/>
                </a:solidFill>
                <a:latin typeface="News Gothic MT" charset="0"/>
              </a:rPr>
              <a:t>Donner du sens</a:t>
            </a:r>
          </a:p>
          <a:p>
            <a:pPr eaLnBrk="1" hangingPunct="1">
              <a:buFont typeface="Arial" charset="0"/>
              <a:buChar char="•"/>
              <a:defRPr/>
            </a:pPr>
            <a:r>
              <a:rPr lang="fr-FR" altLang="fr-FR" sz="675">
                <a:solidFill>
                  <a:srgbClr val="000000"/>
                </a:solidFill>
                <a:latin typeface="News Gothic MT" charset="0"/>
              </a:rPr>
              <a:t>Pourquoi ? /        pour quoi ?</a:t>
            </a:r>
          </a:p>
          <a:p>
            <a:pPr eaLnBrk="1" hangingPunct="1">
              <a:buFont typeface="Arial" charset="0"/>
              <a:buChar char="•"/>
              <a:defRPr/>
            </a:pPr>
            <a:r>
              <a:rPr lang="fr-FR" altLang="fr-FR" sz="675">
                <a:solidFill>
                  <a:srgbClr val="000000"/>
                </a:solidFill>
                <a:latin typeface="News Gothic MT" charset="0"/>
              </a:rPr>
              <a:t>Les motivations</a:t>
            </a:r>
          </a:p>
          <a:p>
            <a:pPr eaLnBrk="1" hangingPunct="1">
              <a:buFont typeface="Arial" charset="0"/>
              <a:buChar char="•"/>
              <a:defRPr/>
            </a:pPr>
            <a:r>
              <a:rPr lang="fr-FR" altLang="fr-FR" sz="675">
                <a:solidFill>
                  <a:srgbClr val="000000"/>
                </a:solidFill>
                <a:latin typeface="News Gothic MT" charset="0"/>
              </a:rPr>
              <a:t>Les visées</a:t>
            </a:r>
          </a:p>
          <a:p>
            <a:pPr eaLnBrk="1" hangingPunct="1">
              <a:buFont typeface="Arial" charset="0"/>
              <a:buChar char="•"/>
              <a:defRPr/>
            </a:pPr>
            <a:r>
              <a:rPr lang="fr-FR" altLang="fr-FR" sz="675">
                <a:solidFill>
                  <a:srgbClr val="000000"/>
                </a:solidFill>
                <a:latin typeface="News Gothic MT" charset="0"/>
              </a:rPr>
              <a:t>Les objectifs</a:t>
            </a:r>
          </a:p>
          <a:p>
            <a:pPr eaLnBrk="1" hangingPunct="1">
              <a:buFont typeface="Arial" charset="0"/>
              <a:buChar char="•"/>
              <a:defRPr/>
            </a:pPr>
            <a:r>
              <a:rPr lang="fr-FR" altLang="fr-FR" sz="675">
                <a:solidFill>
                  <a:srgbClr val="000000"/>
                </a:solidFill>
                <a:latin typeface="News Gothic MT" charset="0"/>
              </a:rPr>
              <a:t>Le programme d’action</a:t>
            </a:r>
          </a:p>
          <a:p>
            <a:pPr eaLnBrk="1" hangingPunct="1">
              <a:buFont typeface="Arial" charset="0"/>
              <a:buChar char="•"/>
              <a:defRPr/>
            </a:pPr>
            <a:endParaRPr lang="fr-FR" altLang="fr-FR" sz="675">
              <a:solidFill>
                <a:srgbClr val="000000"/>
              </a:solidFill>
              <a:latin typeface="News Gothic MT" charset="0"/>
            </a:endParaRPr>
          </a:p>
          <a:p>
            <a:pPr eaLnBrk="1" hangingPunct="1">
              <a:buFont typeface="Arial" charset="0"/>
              <a:buChar char="•"/>
              <a:defRPr/>
            </a:pPr>
            <a:endParaRPr lang="fr-FR" altLang="fr-FR" sz="675">
              <a:solidFill>
                <a:srgbClr val="000000"/>
              </a:solidFill>
              <a:latin typeface="News Gothic MT" charset="0"/>
            </a:endParaRPr>
          </a:p>
          <a:p>
            <a:pPr eaLnBrk="1" hangingPunct="1">
              <a:defRPr/>
            </a:pPr>
            <a:endParaRPr lang="fr-FR" altLang="fr-FR" sz="675">
              <a:solidFill>
                <a:srgbClr val="000000"/>
              </a:solidFill>
              <a:latin typeface="News Gothic MT" charset="0"/>
            </a:endParaRPr>
          </a:p>
        </p:txBody>
      </p:sp>
      <p:sp>
        <p:nvSpPr>
          <p:cNvPr id="10" name="Flèche vers la droite 9"/>
          <p:cNvSpPr/>
          <p:nvPr/>
        </p:nvSpPr>
        <p:spPr>
          <a:xfrm>
            <a:off x="2214562" y="4071938"/>
            <a:ext cx="4672013" cy="342900"/>
          </a:xfrm>
          <a:prstGeom prst="rightArrow">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Tahoma" charset="0"/>
                <a:ea typeface="ＭＳ Ｐゴシック" charset="-128"/>
              </a:defRPr>
            </a:lvl1pPr>
            <a:lvl2pPr marL="742950" indent="-285750" eaLnBrk="0" hangingPunct="0">
              <a:defRPr sz="2400">
                <a:solidFill>
                  <a:schemeClr val="tx1"/>
                </a:solidFill>
                <a:latin typeface="Tahoma" charset="0"/>
                <a:ea typeface="ＭＳ Ｐゴシック" charset="-128"/>
              </a:defRPr>
            </a:lvl2pPr>
            <a:lvl3pPr marL="1143000" indent="-228600" eaLnBrk="0" hangingPunct="0">
              <a:defRPr sz="2400">
                <a:solidFill>
                  <a:schemeClr val="tx1"/>
                </a:solidFill>
                <a:latin typeface="Tahoma" charset="0"/>
                <a:ea typeface="ＭＳ Ｐゴシック" charset="-128"/>
              </a:defRPr>
            </a:lvl3pPr>
            <a:lvl4pPr marL="1600200" indent="-228600" eaLnBrk="0" hangingPunct="0">
              <a:defRPr sz="2400">
                <a:solidFill>
                  <a:schemeClr val="tx1"/>
                </a:solidFill>
                <a:latin typeface="Tahoma" charset="0"/>
                <a:ea typeface="ＭＳ Ｐゴシック" charset="-128"/>
              </a:defRPr>
            </a:lvl4pPr>
            <a:lvl5pPr marL="2057400" indent="-228600" eaLnBrk="0" hangingPunct="0">
              <a:defRPr sz="2400">
                <a:solidFill>
                  <a:schemeClr val="tx1"/>
                </a:solidFill>
                <a:latin typeface="Tahoma" charset="0"/>
                <a:ea typeface="ＭＳ Ｐゴシック" charset="-128"/>
              </a:defRPr>
            </a:lvl5pPr>
            <a:lvl6pPr marL="2514600" indent="-228600" eaLnBrk="0" fontAlgn="base" hangingPunct="0">
              <a:spcBef>
                <a:spcPct val="0"/>
              </a:spcBef>
              <a:spcAft>
                <a:spcPct val="0"/>
              </a:spcAft>
              <a:defRPr sz="2400">
                <a:solidFill>
                  <a:schemeClr val="tx1"/>
                </a:solidFill>
                <a:latin typeface="Tahoma" charset="0"/>
                <a:ea typeface="ＭＳ Ｐゴシック" charset="-128"/>
              </a:defRPr>
            </a:lvl6pPr>
            <a:lvl7pPr marL="2971800" indent="-228600" eaLnBrk="0" fontAlgn="base" hangingPunct="0">
              <a:spcBef>
                <a:spcPct val="0"/>
              </a:spcBef>
              <a:spcAft>
                <a:spcPct val="0"/>
              </a:spcAft>
              <a:defRPr sz="2400">
                <a:solidFill>
                  <a:schemeClr val="tx1"/>
                </a:solidFill>
                <a:latin typeface="Tahoma" charset="0"/>
                <a:ea typeface="ＭＳ Ｐゴシック" charset="-128"/>
              </a:defRPr>
            </a:lvl7pPr>
            <a:lvl8pPr marL="3429000" indent="-228600" eaLnBrk="0" fontAlgn="base" hangingPunct="0">
              <a:spcBef>
                <a:spcPct val="0"/>
              </a:spcBef>
              <a:spcAft>
                <a:spcPct val="0"/>
              </a:spcAft>
              <a:defRPr sz="2400">
                <a:solidFill>
                  <a:schemeClr val="tx1"/>
                </a:solidFill>
                <a:latin typeface="Tahoma" charset="0"/>
                <a:ea typeface="ＭＳ Ｐゴシック" charset="-128"/>
              </a:defRPr>
            </a:lvl8pPr>
            <a:lvl9pPr marL="3886200" indent="-228600" eaLnBrk="0" fontAlgn="base" hangingPunct="0">
              <a:spcBef>
                <a:spcPct val="0"/>
              </a:spcBef>
              <a:spcAft>
                <a:spcPct val="0"/>
              </a:spcAft>
              <a:defRPr sz="2400">
                <a:solidFill>
                  <a:schemeClr val="tx1"/>
                </a:solidFill>
                <a:latin typeface="Tahoma" charset="0"/>
                <a:ea typeface="ＭＳ Ｐゴシック" charset="-128"/>
              </a:defRPr>
            </a:lvl9pPr>
          </a:lstStyle>
          <a:p>
            <a:pPr eaLnBrk="1" hangingPunct="1">
              <a:defRPr/>
            </a:pPr>
            <a:r>
              <a:rPr lang="fr-FR" altLang="fr-FR" sz="1350" b="1" dirty="0">
                <a:latin typeface="News Gothic MT" charset="0"/>
              </a:rPr>
              <a:t>Passé</a:t>
            </a:r>
            <a:r>
              <a:rPr lang="fr-FR" altLang="fr-FR" sz="1350" b="1" dirty="0">
                <a:solidFill>
                  <a:srgbClr val="FF0000"/>
                </a:solidFill>
                <a:latin typeface="News Gothic MT" charset="0"/>
              </a:rPr>
              <a:t>                            </a:t>
            </a:r>
            <a:r>
              <a:rPr lang="fr-FR" altLang="fr-FR" sz="1350" b="1" dirty="0">
                <a:latin typeface="News Gothic MT" charset="0"/>
              </a:rPr>
              <a:t>Présent</a:t>
            </a:r>
            <a:r>
              <a:rPr lang="fr-FR" altLang="fr-FR" sz="1350" b="1" dirty="0">
                <a:solidFill>
                  <a:srgbClr val="FF0000"/>
                </a:solidFill>
                <a:latin typeface="News Gothic MT" charset="0"/>
              </a:rPr>
              <a:t>                         </a:t>
            </a:r>
            <a:r>
              <a:rPr lang="fr-FR" altLang="fr-FR" sz="1350" b="1" dirty="0">
                <a:latin typeface="News Gothic MT" charset="0"/>
              </a:rPr>
              <a:t>Futur</a:t>
            </a:r>
          </a:p>
        </p:txBody>
      </p:sp>
      <p:sp>
        <p:nvSpPr>
          <p:cNvPr id="11" name="Flèche vers le haut 10"/>
          <p:cNvSpPr/>
          <p:nvPr/>
        </p:nvSpPr>
        <p:spPr>
          <a:xfrm>
            <a:off x="4443413" y="2228850"/>
            <a:ext cx="257175" cy="1714500"/>
          </a:xfrm>
          <a:prstGeom prst="upArrow">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fr-FR" dirty="0"/>
          </a:p>
        </p:txBody>
      </p:sp>
      <p:sp>
        <p:nvSpPr>
          <p:cNvPr id="12" name="Rectangle à coins arrondis 11"/>
          <p:cNvSpPr/>
          <p:nvPr/>
        </p:nvSpPr>
        <p:spPr>
          <a:xfrm>
            <a:off x="3671887" y="1457325"/>
            <a:ext cx="1757363" cy="685800"/>
          </a:xfrm>
          <a:prstGeom prst="round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Tahoma" charset="0"/>
                <a:ea typeface="ＭＳ Ｐゴシック" charset="-128"/>
              </a:defRPr>
            </a:lvl1pPr>
            <a:lvl2pPr marL="742950" indent="-285750" eaLnBrk="0" hangingPunct="0">
              <a:defRPr sz="2400">
                <a:solidFill>
                  <a:schemeClr val="tx1"/>
                </a:solidFill>
                <a:latin typeface="Tahoma" charset="0"/>
                <a:ea typeface="ＭＳ Ｐゴシック" charset="-128"/>
              </a:defRPr>
            </a:lvl2pPr>
            <a:lvl3pPr marL="1143000" indent="-228600" eaLnBrk="0" hangingPunct="0">
              <a:defRPr sz="2400">
                <a:solidFill>
                  <a:schemeClr val="tx1"/>
                </a:solidFill>
                <a:latin typeface="Tahoma" charset="0"/>
                <a:ea typeface="ＭＳ Ｐゴシック" charset="-128"/>
              </a:defRPr>
            </a:lvl3pPr>
            <a:lvl4pPr marL="1600200" indent="-228600" eaLnBrk="0" hangingPunct="0">
              <a:defRPr sz="2400">
                <a:solidFill>
                  <a:schemeClr val="tx1"/>
                </a:solidFill>
                <a:latin typeface="Tahoma" charset="0"/>
                <a:ea typeface="ＭＳ Ｐゴシック" charset="-128"/>
              </a:defRPr>
            </a:lvl4pPr>
            <a:lvl5pPr marL="2057400" indent="-228600" eaLnBrk="0" hangingPunct="0">
              <a:defRPr sz="2400">
                <a:solidFill>
                  <a:schemeClr val="tx1"/>
                </a:solidFill>
                <a:latin typeface="Tahoma" charset="0"/>
                <a:ea typeface="ＭＳ Ｐゴシック" charset="-128"/>
              </a:defRPr>
            </a:lvl5pPr>
            <a:lvl6pPr marL="2514600" indent="-228600" eaLnBrk="0" fontAlgn="base" hangingPunct="0">
              <a:spcBef>
                <a:spcPct val="0"/>
              </a:spcBef>
              <a:spcAft>
                <a:spcPct val="0"/>
              </a:spcAft>
              <a:defRPr sz="2400">
                <a:solidFill>
                  <a:schemeClr val="tx1"/>
                </a:solidFill>
                <a:latin typeface="Tahoma" charset="0"/>
                <a:ea typeface="ＭＳ Ｐゴシック" charset="-128"/>
              </a:defRPr>
            </a:lvl6pPr>
            <a:lvl7pPr marL="2971800" indent="-228600" eaLnBrk="0" fontAlgn="base" hangingPunct="0">
              <a:spcBef>
                <a:spcPct val="0"/>
              </a:spcBef>
              <a:spcAft>
                <a:spcPct val="0"/>
              </a:spcAft>
              <a:defRPr sz="2400">
                <a:solidFill>
                  <a:schemeClr val="tx1"/>
                </a:solidFill>
                <a:latin typeface="Tahoma" charset="0"/>
                <a:ea typeface="ＭＳ Ｐゴシック" charset="-128"/>
              </a:defRPr>
            </a:lvl7pPr>
            <a:lvl8pPr marL="3429000" indent="-228600" eaLnBrk="0" fontAlgn="base" hangingPunct="0">
              <a:spcBef>
                <a:spcPct val="0"/>
              </a:spcBef>
              <a:spcAft>
                <a:spcPct val="0"/>
              </a:spcAft>
              <a:defRPr sz="2400">
                <a:solidFill>
                  <a:schemeClr val="tx1"/>
                </a:solidFill>
                <a:latin typeface="Tahoma" charset="0"/>
                <a:ea typeface="ＭＳ Ｐゴシック" charset="-128"/>
              </a:defRPr>
            </a:lvl8pPr>
            <a:lvl9pPr marL="3886200" indent="-228600" eaLnBrk="0" fontAlgn="base" hangingPunct="0">
              <a:spcBef>
                <a:spcPct val="0"/>
              </a:spcBef>
              <a:spcAft>
                <a:spcPct val="0"/>
              </a:spcAft>
              <a:defRPr sz="2400">
                <a:solidFill>
                  <a:schemeClr val="tx1"/>
                </a:solidFill>
                <a:latin typeface="Tahoma" charset="0"/>
                <a:ea typeface="ＭＳ Ｐゴシック" charset="-128"/>
              </a:defRPr>
            </a:lvl9pPr>
          </a:lstStyle>
          <a:p>
            <a:pPr eaLnBrk="1" hangingPunct="1">
              <a:defRPr/>
            </a:pPr>
            <a:r>
              <a:rPr lang="fr-FR" altLang="fr-FR" sz="788" dirty="0">
                <a:latin typeface="News Gothic MT" charset="0"/>
              </a:rPr>
              <a:t>Démarche de questionnement, remise en question, désir de changement, introspection, </a:t>
            </a:r>
          </a:p>
        </p:txBody>
      </p:sp>
      <p:cxnSp>
        <p:nvCxnSpPr>
          <p:cNvPr id="14" name="Connecteur droit avec flèche 13"/>
          <p:cNvCxnSpPr/>
          <p:nvPr/>
        </p:nvCxnSpPr>
        <p:spPr>
          <a:xfrm flipV="1">
            <a:off x="3114675" y="1800226"/>
            <a:ext cx="557213" cy="264319"/>
          </a:xfrm>
          <a:prstGeom prst="straightConnector1">
            <a:avLst/>
          </a:prstGeom>
          <a:ln w="57150"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7" name="Connecteur droit avec flèche 16"/>
          <p:cNvCxnSpPr/>
          <p:nvPr/>
        </p:nvCxnSpPr>
        <p:spPr>
          <a:xfrm>
            <a:off x="5429251" y="1800226"/>
            <a:ext cx="641152" cy="264319"/>
          </a:xfrm>
          <a:prstGeom prst="straightConnector1">
            <a:avLst/>
          </a:prstGeom>
          <a:ln w="63500"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8693" name="ZoneTexte 20"/>
          <p:cNvSpPr txBox="1">
            <a:spLocks noChangeArrowheads="1"/>
          </p:cNvSpPr>
          <p:nvPr/>
        </p:nvSpPr>
        <p:spPr bwMode="auto">
          <a:xfrm>
            <a:off x="4016313" y="2828927"/>
            <a:ext cx="1047083" cy="4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013" b="1">
                <a:solidFill>
                  <a:srgbClr val="FF3300"/>
                </a:solidFill>
                <a:latin typeface="Tahoma" charset="0"/>
              </a:rPr>
              <a:t>Distanciation</a:t>
            </a:r>
          </a:p>
          <a:p>
            <a:pPr algn="ctr" eaLnBrk="1" hangingPunct="1">
              <a:spcBef>
                <a:spcPct val="0"/>
              </a:spcBef>
              <a:buClrTx/>
              <a:buSzTx/>
              <a:buFontTx/>
              <a:buNone/>
            </a:pPr>
            <a:r>
              <a:rPr lang="fr-FR" altLang="fr-FR" sz="1013" b="1">
                <a:solidFill>
                  <a:srgbClr val="FF3300"/>
                </a:solidFill>
                <a:latin typeface="Tahoma" charset="0"/>
              </a:rPr>
              <a:t>Lâcher prise</a:t>
            </a:r>
          </a:p>
        </p:txBody>
      </p:sp>
      <p:sp>
        <p:nvSpPr>
          <p:cNvPr id="28694" name="ZoneTexte 21"/>
          <p:cNvSpPr txBox="1">
            <a:spLocks noChangeArrowheads="1"/>
          </p:cNvSpPr>
          <p:nvPr/>
        </p:nvSpPr>
        <p:spPr bwMode="auto">
          <a:xfrm>
            <a:off x="2900363" y="1585913"/>
            <a:ext cx="734496" cy="213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eaLnBrk="1" hangingPunct="1">
              <a:spcBef>
                <a:spcPct val="0"/>
              </a:spcBef>
              <a:buClrTx/>
              <a:buSzTx/>
              <a:buFontTx/>
              <a:buNone/>
            </a:pPr>
            <a:r>
              <a:rPr lang="fr-FR" altLang="fr-FR" sz="788" dirty="0">
                <a:solidFill>
                  <a:schemeClr val="tx1"/>
                </a:solidFill>
                <a:latin typeface="Tahoma" charset="0"/>
              </a:rPr>
              <a:t>L’expérience</a:t>
            </a:r>
          </a:p>
        </p:txBody>
      </p:sp>
      <p:sp>
        <p:nvSpPr>
          <p:cNvPr id="28695" name="ZoneTexte 22"/>
          <p:cNvSpPr txBox="1">
            <a:spLocks noChangeArrowheads="1"/>
          </p:cNvSpPr>
          <p:nvPr/>
        </p:nvSpPr>
        <p:spPr bwMode="auto">
          <a:xfrm>
            <a:off x="5514975" y="1543051"/>
            <a:ext cx="857250" cy="4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eaLnBrk="1" hangingPunct="1">
              <a:spcBef>
                <a:spcPct val="0"/>
              </a:spcBef>
              <a:buClrTx/>
              <a:buSzTx/>
              <a:buFontTx/>
              <a:buNone/>
            </a:pPr>
            <a:r>
              <a:rPr lang="fr-FR" altLang="fr-FR" sz="788" dirty="0">
                <a:solidFill>
                  <a:schemeClr val="tx1"/>
                </a:solidFill>
                <a:latin typeface="Tahoma" charset="0"/>
              </a:rPr>
              <a:t>L’anticipation au changement</a:t>
            </a:r>
          </a:p>
        </p:txBody>
      </p:sp>
      <p:cxnSp>
        <p:nvCxnSpPr>
          <p:cNvPr id="18" name="Connecteur droit 17">
            <a:extLst>
              <a:ext uri="{FF2B5EF4-FFF2-40B4-BE49-F238E27FC236}">
                <a16:creationId xmlns:a16="http://schemas.microsoft.com/office/drawing/2014/main" id="{4EDAF19C-9076-2449-9D86-238DBB727FEF}"/>
              </a:ext>
            </a:extLst>
          </p:cNvPr>
          <p:cNvCxnSpPr/>
          <p:nvPr/>
        </p:nvCxnSpPr>
        <p:spPr>
          <a:xfrm>
            <a:off x="2357438" y="465535"/>
            <a:ext cx="5509022"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ZoneTexte 14">
            <a:extLst>
              <a:ext uri="{FF2B5EF4-FFF2-40B4-BE49-F238E27FC236}">
                <a16:creationId xmlns:a16="http://schemas.microsoft.com/office/drawing/2014/main" id="{25DEA379-C6F3-6448-8665-4027F400B5D6}"/>
              </a:ext>
            </a:extLst>
          </p:cNvPr>
          <p:cNvSpPr txBox="1">
            <a:spLocks noChangeArrowheads="1"/>
          </p:cNvSpPr>
          <p:nvPr/>
        </p:nvSpPr>
        <p:spPr bwMode="auto">
          <a:xfrm>
            <a:off x="4514850" y="338578"/>
            <a:ext cx="2838450" cy="276999"/>
          </a:xfrm>
          <a:prstGeom prst="rect">
            <a:avLst/>
          </a:prstGeom>
          <a:solidFill>
            <a:schemeClr val="bg1"/>
          </a:solidFill>
          <a:ln w="9525">
            <a:noFill/>
            <a:miter lim="800000"/>
            <a:headEnd/>
            <a:tailEnd/>
          </a:ln>
        </p:spPr>
        <p:txBody>
          <a:bodyPr wrap="square">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200" b="1" i="1" dirty="0">
                <a:solidFill>
                  <a:srgbClr val="FF0000"/>
                </a:solidFill>
                <a:effectLst>
                  <a:outerShdw blurRad="38100" dist="38100" dir="2700000" algn="tl">
                    <a:srgbClr val="C0C0C0"/>
                  </a:outerShdw>
                </a:effectLst>
                <a:latin typeface="Berlin Sans FB Demi" charset="0"/>
              </a:rPr>
              <a:t>Définition de la notion de projet</a:t>
            </a:r>
          </a:p>
        </p:txBody>
      </p:sp>
    </p:spTree>
    <p:extLst>
      <p:ext uri="{BB962C8B-B14F-4D97-AF65-F5344CB8AC3E}">
        <p14:creationId xmlns:p14="http://schemas.microsoft.com/office/powerpoint/2010/main" val="1592268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69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869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869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11" grpId="0" animBg="1"/>
      <p:bldP spid="12" grpId="0" animBg="1"/>
      <p:bldP spid="28693" grpId="0"/>
      <p:bldP spid="28694" grpId="0"/>
      <p:bldP spid="28695"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1" name="Rectangle 9"/>
          <p:cNvSpPr>
            <a:spLocks noGrp="1" noChangeArrowheads="1"/>
          </p:cNvSpPr>
          <p:nvPr>
            <p:ph type="sldNum" sz="quarter" idx="4294967295"/>
          </p:nvPr>
        </p:nvSpPr>
        <p:spPr bwMode="auto">
          <a:xfrm>
            <a:off x="7066360" y="4706541"/>
            <a:ext cx="742950"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500"/>
              </a:spcBef>
              <a:buClr>
                <a:srgbClr val="6FB7D7"/>
              </a:buClr>
              <a:buSzPct val="110000"/>
              <a:buFont typeface="Wingdings 2" charset="2"/>
              <a:buChar char=""/>
              <a:defRPr sz="1800">
                <a:solidFill>
                  <a:srgbClr val="595959"/>
                </a:solidFill>
                <a:latin typeface="News Gothic MT" charset="0"/>
                <a:ea typeface="ＭＳ Ｐゴシック" charset="-128"/>
              </a:defRPr>
            </a:lvl1pPr>
            <a:lvl2pPr marL="557213" indent="-214313">
              <a:spcBef>
                <a:spcPts val="450"/>
              </a:spcBef>
              <a:buClr>
                <a:srgbClr val="215D77"/>
              </a:buClr>
              <a:buSzPct val="110000"/>
              <a:buFont typeface="Wingdings 2" charset="2"/>
              <a:buChar char=""/>
              <a:defRPr sz="1650">
                <a:solidFill>
                  <a:srgbClr val="595959"/>
                </a:solidFill>
                <a:latin typeface="News Gothic MT" charset="0"/>
                <a:ea typeface="ＭＳ Ｐゴシック" charset="-128"/>
              </a:defRPr>
            </a:lvl2pPr>
            <a:lvl3pPr marL="857250" indent="-171450">
              <a:spcBef>
                <a:spcPts val="450"/>
              </a:spcBef>
              <a:buClr>
                <a:srgbClr val="6FB7D7"/>
              </a:buClr>
              <a:buSzPct val="110000"/>
              <a:buFont typeface="Wingdings 2" charset="2"/>
              <a:buChar char=""/>
              <a:defRPr sz="1500">
                <a:solidFill>
                  <a:srgbClr val="595959"/>
                </a:solidFill>
                <a:latin typeface="News Gothic MT" charset="0"/>
                <a:ea typeface="ＭＳ Ｐゴシック" charset="-128"/>
              </a:defRPr>
            </a:lvl3pPr>
            <a:lvl4pPr marL="1200150" indent="-171450">
              <a:spcBef>
                <a:spcPts val="450"/>
              </a:spcBef>
              <a:buClr>
                <a:srgbClr val="215D77"/>
              </a:buClr>
              <a:buSzPct val="110000"/>
              <a:buFont typeface="Wingdings 2" charset="2"/>
              <a:buChar char=""/>
              <a:defRPr>
                <a:solidFill>
                  <a:srgbClr val="595959"/>
                </a:solidFill>
                <a:latin typeface="News Gothic MT" charset="0"/>
                <a:ea typeface="ＭＳ Ｐゴシック" charset="-128"/>
              </a:defRPr>
            </a:lvl4pPr>
            <a:lvl5pPr marL="1543050" indent="-171450">
              <a:spcBef>
                <a:spcPts val="450"/>
              </a:spcBef>
              <a:buClr>
                <a:srgbClr val="6FB7D7"/>
              </a:buClr>
              <a:buSzPct val="110000"/>
              <a:buFont typeface="Wingdings 2" charset="2"/>
              <a:buChar char=""/>
              <a:defRPr>
                <a:solidFill>
                  <a:srgbClr val="595959"/>
                </a:solidFill>
                <a:latin typeface="News Gothic MT" charset="0"/>
                <a:ea typeface="ＭＳ Ｐゴシック" charset="-128"/>
              </a:defRPr>
            </a:lvl5pPr>
            <a:lvl6pPr marL="18859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2288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25717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2914650" indent="-171450" eaLnBrk="0" fontAlgn="base" hangingPunct="0">
              <a:spcBef>
                <a:spcPts val="45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spcBef>
                <a:spcPct val="0"/>
              </a:spcBef>
              <a:buClrTx/>
              <a:buSzTx/>
              <a:buFontTx/>
              <a:buNone/>
            </a:pPr>
            <a:fld id="{088B4949-36EF-CE45-8565-2C0B65FECE81}" type="slidenum">
              <a:rPr lang="fr-FR" altLang="fr-FR" sz="1050">
                <a:solidFill>
                  <a:schemeClr val="tx1"/>
                </a:solidFill>
                <a:latin typeface="Arial" charset="0"/>
              </a:rPr>
              <a:pPr>
                <a:spcBef>
                  <a:spcPct val="0"/>
                </a:spcBef>
                <a:buClrTx/>
                <a:buSzTx/>
                <a:buFontTx/>
                <a:buNone/>
              </a:pPr>
              <a:t>9</a:t>
            </a:fld>
            <a:endParaRPr lang="fr-FR" altLang="fr-FR" sz="1050">
              <a:solidFill>
                <a:schemeClr val="tx1"/>
              </a:solidFill>
              <a:latin typeface="Arial" charset="0"/>
            </a:endParaRPr>
          </a:p>
        </p:txBody>
      </p:sp>
      <p:sp>
        <p:nvSpPr>
          <p:cNvPr id="30722" name="Rectangle 2"/>
          <p:cNvSpPr>
            <a:spLocks noGrp="1" noChangeArrowheads="1"/>
          </p:cNvSpPr>
          <p:nvPr>
            <p:ph type="title" idx="4294967295"/>
          </p:nvPr>
        </p:nvSpPr>
        <p:spPr>
          <a:xfrm>
            <a:off x="1306117" y="1221582"/>
            <a:ext cx="6669881" cy="3780235"/>
          </a:xfrm>
        </p:spPr>
        <p:txBody>
          <a:bodyPr/>
          <a:lstStyle/>
          <a:p>
            <a:pPr algn="just" eaLnBrk="1" hangingPunct="1"/>
            <a:r>
              <a:rPr lang="fr-FR" altLang="fr-FR" sz="1200">
                <a:solidFill>
                  <a:srgbClr val="0000FF"/>
                </a:solidFill>
              </a:rPr>
              <a:t> </a:t>
            </a:r>
          </a:p>
        </p:txBody>
      </p:sp>
      <p:sp>
        <p:nvSpPr>
          <p:cNvPr id="107524" name="Rectangle 4"/>
          <p:cNvSpPr>
            <a:spLocks noChangeArrowheads="1"/>
          </p:cNvSpPr>
          <p:nvPr/>
        </p:nvSpPr>
        <p:spPr bwMode="auto">
          <a:xfrm>
            <a:off x="1494235" y="897731"/>
            <a:ext cx="6163865" cy="548879"/>
          </a:xfrm>
          <a:prstGeom prst="rect">
            <a:avLst/>
          </a:prstGeom>
          <a:noFill/>
          <a:ln w="9525">
            <a:noFill/>
            <a:miter lim="800000"/>
            <a:headEnd/>
            <a:tailEnd/>
          </a:ln>
          <a:effectLst/>
        </p:spPr>
        <p:txBody>
          <a:bodyPr anchor="ctr"/>
          <a:lstStyle/>
          <a:p>
            <a:pPr algn="ctr" eaLnBrk="1" hangingPunct="1">
              <a:defRPr/>
            </a:pPr>
            <a:br>
              <a:rPr lang="fr-FR" sz="3000" b="1">
                <a:solidFill>
                  <a:srgbClr val="FFFFCC"/>
                </a:solidFill>
                <a:effectLst>
                  <a:outerShdw blurRad="38100" dist="38100" dir="2700000" algn="tl">
                    <a:srgbClr val="DDDDDD"/>
                  </a:outerShdw>
                </a:effectLst>
              </a:rPr>
            </a:br>
            <a:endParaRPr lang="fr-FR" sz="3000">
              <a:solidFill>
                <a:srgbClr val="FFFFCC"/>
              </a:solidFill>
              <a:effectLst>
                <a:outerShdw blurRad="38100" dist="38100" dir="2700000" algn="tl">
                  <a:srgbClr val="DDDDDD"/>
                </a:outerShdw>
              </a:effectLst>
            </a:endParaRPr>
          </a:p>
        </p:txBody>
      </p:sp>
      <p:sp>
        <p:nvSpPr>
          <p:cNvPr id="30724" name="ZoneTexte 1"/>
          <p:cNvSpPr txBox="1">
            <a:spLocks noChangeArrowheads="1"/>
          </p:cNvSpPr>
          <p:nvPr/>
        </p:nvSpPr>
        <p:spPr bwMode="auto">
          <a:xfrm>
            <a:off x="1818085" y="357188"/>
            <a:ext cx="523875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algn="ctr" eaLnBrk="1" hangingPunct="1">
              <a:spcBef>
                <a:spcPct val="0"/>
              </a:spcBef>
              <a:buClrTx/>
              <a:buSzTx/>
              <a:buFontTx/>
              <a:buNone/>
            </a:pPr>
            <a:r>
              <a:rPr lang="fr-FR" altLang="fr-FR" sz="1800" b="1">
                <a:solidFill>
                  <a:srgbClr val="0000FF"/>
                </a:solidFill>
                <a:latin typeface="Avenir Black Oblique" charset="0"/>
              </a:rPr>
              <a:t>PPPE : Méthodologie de projet</a:t>
            </a:r>
          </a:p>
          <a:p>
            <a:pPr algn="ctr" eaLnBrk="1" hangingPunct="1">
              <a:spcBef>
                <a:spcPct val="0"/>
              </a:spcBef>
              <a:buClrTx/>
              <a:buSzTx/>
              <a:buFontTx/>
              <a:buNone/>
            </a:pPr>
            <a:r>
              <a:rPr lang="fr-FR" altLang="fr-FR" sz="1500" b="1">
                <a:solidFill>
                  <a:srgbClr val="FF0000"/>
                </a:solidFill>
                <a:latin typeface="Avenir Black Oblique" charset="0"/>
              </a:rPr>
              <a:t>Réflexion et programmation</a:t>
            </a:r>
          </a:p>
        </p:txBody>
      </p:sp>
      <p:sp>
        <p:nvSpPr>
          <p:cNvPr id="30725" name="ZoneTexte 2"/>
          <p:cNvSpPr txBox="1">
            <a:spLocks noChangeArrowheads="1"/>
          </p:cNvSpPr>
          <p:nvPr/>
        </p:nvSpPr>
        <p:spPr bwMode="auto">
          <a:xfrm>
            <a:off x="1385888" y="1113235"/>
            <a:ext cx="6480572"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charset="2"/>
              <a:buChar char=""/>
              <a:defRPr sz="2400">
                <a:solidFill>
                  <a:srgbClr val="595959"/>
                </a:solidFill>
                <a:latin typeface="News Gothic MT" charset="0"/>
                <a:ea typeface="ＭＳ Ｐゴシック" charset="-128"/>
              </a:defRPr>
            </a:lvl1pPr>
            <a:lvl2pPr marL="742950" indent="-285750">
              <a:spcBef>
                <a:spcPts val="600"/>
              </a:spcBef>
              <a:buClr>
                <a:srgbClr val="215D77"/>
              </a:buClr>
              <a:buSzPct val="110000"/>
              <a:buFont typeface="Wingdings 2" charset="2"/>
              <a:buChar char=""/>
              <a:defRPr sz="2200">
                <a:solidFill>
                  <a:srgbClr val="595959"/>
                </a:solidFill>
                <a:latin typeface="News Gothic MT" charset="0"/>
                <a:ea typeface="ＭＳ Ｐゴシック" charset="-128"/>
              </a:defRPr>
            </a:lvl2pPr>
            <a:lvl3pPr marL="1143000" indent="-228600">
              <a:spcBef>
                <a:spcPts val="600"/>
              </a:spcBef>
              <a:buClr>
                <a:srgbClr val="6FB7D7"/>
              </a:buClr>
              <a:buSzPct val="110000"/>
              <a:buFont typeface="Wingdings 2" charset="2"/>
              <a:buChar char=""/>
              <a:defRPr sz="2000">
                <a:solidFill>
                  <a:srgbClr val="595959"/>
                </a:solidFill>
                <a:latin typeface="News Gothic MT" charset="0"/>
                <a:ea typeface="ＭＳ Ｐゴシック" charset="-128"/>
              </a:defRPr>
            </a:lvl3pPr>
            <a:lvl4pPr marL="1600200" indent="-228600">
              <a:spcBef>
                <a:spcPts val="600"/>
              </a:spcBef>
              <a:buClr>
                <a:srgbClr val="215D77"/>
              </a:buClr>
              <a:buSzPct val="110000"/>
              <a:buFont typeface="Wingdings 2" charset="2"/>
              <a:buChar char=""/>
              <a:defRPr>
                <a:solidFill>
                  <a:srgbClr val="595959"/>
                </a:solidFill>
                <a:latin typeface="News Gothic MT" charset="0"/>
                <a:ea typeface="ＭＳ Ｐゴシック" charset="-128"/>
              </a:defRPr>
            </a:lvl4pPr>
            <a:lvl5pPr marL="2057400" indent="-228600">
              <a:spcBef>
                <a:spcPts val="600"/>
              </a:spcBef>
              <a:buClr>
                <a:srgbClr val="6FB7D7"/>
              </a:buClr>
              <a:buSzPct val="110000"/>
              <a:buFont typeface="Wingdings 2" charset="2"/>
              <a:buChar char=""/>
              <a:defRPr>
                <a:solidFill>
                  <a:srgbClr val="595959"/>
                </a:solidFill>
                <a:latin typeface="News Gothic MT" charset="0"/>
                <a:ea typeface="ＭＳ Ｐゴシック" charset="-128"/>
              </a:defRPr>
            </a:lvl5pPr>
            <a:lvl6pPr marL="25146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6pPr>
            <a:lvl7pPr marL="29718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7pPr>
            <a:lvl8pPr marL="34290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8pPr>
            <a:lvl9pPr marL="3886200" indent="-228600" eaLnBrk="0" fontAlgn="base" hangingPunct="0">
              <a:spcBef>
                <a:spcPts val="600"/>
              </a:spcBef>
              <a:spcAft>
                <a:spcPct val="0"/>
              </a:spcAft>
              <a:buClr>
                <a:srgbClr val="6FB7D7"/>
              </a:buClr>
              <a:buSzPct val="110000"/>
              <a:buFont typeface="Wingdings 2" charset="2"/>
              <a:buChar char=""/>
              <a:defRPr>
                <a:solidFill>
                  <a:srgbClr val="595959"/>
                </a:solidFill>
                <a:latin typeface="News Gothic MT" charset="0"/>
                <a:ea typeface="ＭＳ Ｐゴシック" charset="-128"/>
              </a:defRPr>
            </a:lvl9pPr>
          </a:lstStyle>
          <a:p>
            <a:pPr eaLnBrk="1" hangingPunct="1">
              <a:spcBef>
                <a:spcPct val="0"/>
              </a:spcBef>
              <a:buClrTx/>
              <a:buSzTx/>
              <a:buFontTx/>
              <a:buNone/>
            </a:pPr>
            <a:endParaRPr lang="fr-FR" altLang="fr-FR" sz="1500" b="1" dirty="0">
              <a:solidFill>
                <a:schemeClr val="tx1"/>
              </a:solidFill>
              <a:latin typeface="Tahoma" charset="0"/>
            </a:endParaRPr>
          </a:p>
          <a:p>
            <a:pPr eaLnBrk="1" hangingPunct="1">
              <a:spcBef>
                <a:spcPct val="0"/>
              </a:spcBef>
              <a:buClrTx/>
              <a:buSzTx/>
              <a:buFontTx/>
              <a:buNone/>
            </a:pPr>
            <a:endParaRPr lang="fr-FR" altLang="fr-FR" sz="1500" b="1" dirty="0">
              <a:solidFill>
                <a:schemeClr val="tx1"/>
              </a:solidFill>
              <a:latin typeface="Tahoma" charset="0"/>
            </a:endParaRPr>
          </a:p>
          <a:p>
            <a:pPr eaLnBrk="1" hangingPunct="1">
              <a:spcBef>
                <a:spcPct val="0"/>
              </a:spcBef>
              <a:buClrTx/>
              <a:buSzTx/>
              <a:buFontTx/>
              <a:buNone/>
            </a:pPr>
            <a:r>
              <a:rPr lang="fr-FR" altLang="fr-FR" sz="1500" b="1" dirty="0">
                <a:solidFill>
                  <a:srgbClr val="0000FF"/>
                </a:solidFill>
                <a:latin typeface="Tahoma" charset="0"/>
              </a:rPr>
              <a:t>1-La phase de réflexion : le projet Visée</a:t>
            </a:r>
          </a:p>
          <a:p>
            <a:pPr eaLnBrk="1" hangingPunct="1">
              <a:spcBef>
                <a:spcPct val="0"/>
              </a:spcBef>
              <a:buClrTx/>
              <a:buSzTx/>
              <a:buFontTx/>
              <a:buNone/>
            </a:pPr>
            <a:endParaRPr lang="fr-FR" altLang="fr-FR" sz="1500" b="1" dirty="0">
              <a:solidFill>
                <a:srgbClr val="0000FF"/>
              </a:solidFill>
              <a:latin typeface="Tahoma" charset="0"/>
            </a:endParaRPr>
          </a:p>
          <a:p>
            <a:pPr algn="just" eaLnBrk="1" hangingPunct="1">
              <a:spcBef>
                <a:spcPct val="0"/>
              </a:spcBef>
              <a:buClrTx/>
              <a:buSzTx/>
              <a:buFontTx/>
              <a:buNone/>
            </a:pPr>
            <a:r>
              <a:rPr lang="fr-FR" altLang="fr-FR" sz="1500" b="1" dirty="0">
                <a:solidFill>
                  <a:srgbClr val="0000FF"/>
                </a:solidFill>
                <a:latin typeface="Tahoma" charset="0"/>
              </a:rPr>
              <a:t> </a:t>
            </a:r>
            <a:r>
              <a:rPr lang="fr-FR" altLang="fr-FR" sz="1050" i="1" dirty="0">
                <a:solidFill>
                  <a:schemeClr val="tx1"/>
                </a:solidFill>
                <a:latin typeface="Tahoma" charset="0"/>
              </a:rPr>
              <a:t>Il fait référence au processus; c’est une intention, une visée affirmant de façon quelque peu indéterminée des valeurs en quête de réalisation.</a:t>
            </a:r>
          </a:p>
          <a:p>
            <a:pPr algn="just" eaLnBrk="1" hangingPunct="1">
              <a:spcBef>
                <a:spcPct val="0"/>
              </a:spcBef>
              <a:buClrTx/>
              <a:buSzTx/>
              <a:buFontTx/>
              <a:buNone/>
            </a:pPr>
            <a:r>
              <a:rPr lang="fr-FR" altLang="fr-FR" sz="1050" i="1" dirty="0">
                <a:solidFill>
                  <a:schemeClr val="tx1"/>
                </a:solidFill>
                <a:latin typeface="Tahoma" charset="0"/>
              </a:rPr>
              <a:t>Cette intention ne peut s’effectuer que dans un futur non précisément programmable. Le projet visée fait appel à la réalité d’un imaginaire créateur</a:t>
            </a:r>
            <a:endParaRPr lang="fr-FR" altLang="fr-FR" sz="1500" i="1" dirty="0">
              <a:solidFill>
                <a:schemeClr val="tx1"/>
              </a:solidFill>
              <a:latin typeface="Tahoma" charset="0"/>
            </a:endParaRPr>
          </a:p>
          <a:p>
            <a:pPr eaLnBrk="1" hangingPunct="1">
              <a:spcBef>
                <a:spcPct val="0"/>
              </a:spcBef>
              <a:buClrTx/>
              <a:buSzTx/>
              <a:buFontTx/>
              <a:buNone/>
            </a:pPr>
            <a:endParaRPr lang="fr-FR" altLang="fr-FR" sz="1500" b="1" dirty="0">
              <a:solidFill>
                <a:srgbClr val="0000FF"/>
              </a:solidFill>
              <a:latin typeface="Tahoma" charset="0"/>
            </a:endParaRPr>
          </a:p>
          <a:p>
            <a:pPr eaLnBrk="1" hangingPunct="1">
              <a:spcBef>
                <a:spcPct val="0"/>
              </a:spcBef>
              <a:buClrTx/>
              <a:buSzTx/>
              <a:buFontTx/>
              <a:buNone/>
            </a:pPr>
            <a:r>
              <a:rPr lang="fr-FR" altLang="fr-FR" sz="1500" b="1" dirty="0">
                <a:solidFill>
                  <a:srgbClr val="0000FF"/>
                </a:solidFill>
                <a:latin typeface="Tahoma" charset="0"/>
              </a:rPr>
              <a:t>2-La phase de concrétisation : le projet programmatique</a:t>
            </a:r>
          </a:p>
          <a:p>
            <a:pPr eaLnBrk="1" hangingPunct="1">
              <a:spcBef>
                <a:spcPct val="0"/>
              </a:spcBef>
              <a:buClrTx/>
              <a:buSzTx/>
              <a:buFontTx/>
              <a:buNone/>
            </a:pPr>
            <a:endParaRPr lang="fr-FR" altLang="fr-FR" sz="1050" b="1" dirty="0">
              <a:solidFill>
                <a:srgbClr val="0000FF"/>
              </a:solidFill>
              <a:latin typeface="Tahoma" charset="0"/>
            </a:endParaRPr>
          </a:p>
          <a:p>
            <a:pPr algn="just" eaLnBrk="1" hangingPunct="1">
              <a:spcBef>
                <a:spcPct val="0"/>
              </a:spcBef>
              <a:buClrTx/>
              <a:buSzTx/>
              <a:buFontTx/>
              <a:buNone/>
            </a:pPr>
            <a:r>
              <a:rPr lang="fr-FR" altLang="fr-FR" sz="1050" i="1" dirty="0">
                <a:solidFill>
                  <a:schemeClr val="tx1"/>
                </a:solidFill>
                <a:latin typeface="Tahoma" charset="0"/>
              </a:rPr>
              <a:t>C’est la traduction stratégique, opératoire, précise, déterminée de la visée. C’est la préfiguration la plus exacte, la plus précise possible de la réalité que l’on anticipe. Il fait appel à un temps mesuré.</a:t>
            </a:r>
          </a:p>
          <a:p>
            <a:pPr eaLnBrk="1" hangingPunct="1">
              <a:spcBef>
                <a:spcPct val="0"/>
              </a:spcBef>
              <a:buClrTx/>
              <a:buSzTx/>
              <a:buFontTx/>
              <a:buNone/>
            </a:pPr>
            <a:endParaRPr lang="fr-FR" altLang="fr-FR" sz="1500" b="1" dirty="0">
              <a:solidFill>
                <a:schemeClr val="tx1"/>
              </a:solidFill>
              <a:latin typeface="Tahoma" charset="0"/>
            </a:endParaRPr>
          </a:p>
          <a:p>
            <a:pPr eaLnBrk="1" hangingPunct="1">
              <a:spcBef>
                <a:spcPct val="0"/>
              </a:spcBef>
              <a:buClrTx/>
              <a:buSzTx/>
              <a:buFontTx/>
              <a:buNone/>
            </a:pPr>
            <a:endParaRPr lang="fr-FR" altLang="fr-FR" sz="1500" b="1" dirty="0">
              <a:solidFill>
                <a:schemeClr val="tx1"/>
              </a:solidFill>
              <a:latin typeface="Tahoma" charset="0"/>
            </a:endParaRPr>
          </a:p>
          <a:p>
            <a:pPr eaLnBrk="1" hangingPunct="1">
              <a:spcBef>
                <a:spcPct val="0"/>
              </a:spcBef>
              <a:buClrTx/>
              <a:buSzTx/>
              <a:buFontTx/>
              <a:buNone/>
            </a:pPr>
            <a:endParaRPr lang="fr-FR" altLang="fr-FR" sz="1800" dirty="0">
              <a:solidFill>
                <a:schemeClr val="tx1"/>
              </a:solidFill>
              <a:latin typeface="Tahoma" charset="0"/>
            </a:endParaRPr>
          </a:p>
          <a:p>
            <a:pPr eaLnBrk="1" hangingPunct="1">
              <a:spcBef>
                <a:spcPct val="0"/>
              </a:spcBef>
              <a:buClrTx/>
              <a:buSzTx/>
              <a:buFontTx/>
              <a:buNone/>
            </a:pPr>
            <a:endParaRPr lang="fr-FR" altLang="fr-FR" sz="1800" dirty="0">
              <a:solidFill>
                <a:schemeClr val="tx1"/>
              </a:solidFill>
              <a:latin typeface="Tahoma" charset="0"/>
            </a:endParaRPr>
          </a:p>
        </p:txBody>
      </p:sp>
      <p:sp>
        <p:nvSpPr>
          <p:cNvPr id="7" name="ZoneTexte 6"/>
          <p:cNvSpPr txBox="1"/>
          <p:nvPr/>
        </p:nvSpPr>
        <p:spPr bwMode="auto">
          <a:xfrm>
            <a:off x="7658100" y="0"/>
            <a:ext cx="1485900" cy="89255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82811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5">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dele_16-9_PPT_AMU_2017">
  <a:themeElements>
    <a:clrScheme name="Personnalisée 1">
      <a:dk1>
        <a:srgbClr val="000000"/>
      </a:dk1>
      <a:lt1>
        <a:sysClr val="window" lastClr="FFFFFF"/>
      </a:lt1>
      <a:dk2>
        <a:srgbClr val="235BAA"/>
      </a:dk2>
      <a:lt2>
        <a:srgbClr val="AFB1A5"/>
      </a:lt2>
      <a:accent1>
        <a:srgbClr val="0080FF"/>
      </a:accent1>
      <a:accent2>
        <a:srgbClr val="51C2A9"/>
      </a:accent2>
      <a:accent3>
        <a:srgbClr val="7EC251"/>
      </a:accent3>
      <a:accent4>
        <a:srgbClr val="AFB1A5"/>
      </a:accent4>
      <a:accent5>
        <a:srgbClr val="B54721"/>
      </a:accent5>
      <a:accent6>
        <a:srgbClr val="A16BB1"/>
      </a:accent6>
      <a:hlink>
        <a:srgbClr val="A40A06"/>
      </a:hlink>
      <a:folHlink>
        <a:srgbClr val="837F16"/>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bwMode="auto">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a:spPr>
      <a:bodyPr lIns="0" tIns="0" rIns="0" bIns="0" anchor="ctr"/>
      <a:lstStyle>
        <a:defPPr>
          <a:defRPr sz="1000" b="1" baseline="0" dirty="0" smtClean="0">
            <a:solidFill>
              <a:srgbClr val="FFFFFF"/>
            </a:solidFill>
            <a:latin typeface="Verdana" charset="0"/>
            <a:cs typeface="Arial" charset="0"/>
          </a:defRPr>
        </a:defPPr>
      </a:lstStyle>
    </a:tx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Modele_16-9_PPT_AMU_2017</Template>
  <TotalTime>649</TotalTime>
  <Words>2216</Words>
  <Application>Microsoft Macintosh PowerPoint</Application>
  <PresentationFormat>Affichage à l'écran (16:9)</PresentationFormat>
  <Paragraphs>266</Paragraphs>
  <Slides>25</Slides>
  <Notes>25</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25</vt:i4>
      </vt:variant>
    </vt:vector>
  </HeadingPairs>
  <TitlesOfParts>
    <vt:vector size="35" baseType="lpstr">
      <vt:lpstr>Arial</vt:lpstr>
      <vt:lpstr>Avenir Black Oblique</vt:lpstr>
      <vt:lpstr>Berlin Sans FB Demi</vt:lpstr>
      <vt:lpstr>Calibri</vt:lpstr>
      <vt:lpstr>Lucida Grande</vt:lpstr>
      <vt:lpstr>News Gothic MT</vt:lpstr>
      <vt:lpstr>Tahoma</vt:lpstr>
      <vt:lpstr>Verdana</vt:lpstr>
      <vt:lpstr>Wingdings</vt:lpstr>
      <vt:lpstr>Modele_16-9_PPT_AMU_2017</vt:lpstr>
      <vt:lpstr>Présentation PowerPoint</vt:lpstr>
      <vt:lpstr>La démarche projet  La question du changement </vt:lpstr>
      <vt:lpstr> Le changement continuité   Il désigne une modification de certains facteurs à l’intérieur du système qui favorise sa stabilité : « Plus ça change, plus c’est la même chose »  Il favorise la propension d’un système à rester dans sa norme, c’est à dire à maintenir l’équilibre tendant vers la permanence, malgré les pressions de l’environnement           </vt:lpstr>
      <vt:lpstr> Le changement rupture   C’est le système lui même qui se modifie, remettant en question la structure du système et modifiant les prémisses qui le gouvernent en tant que totalité  Ce mécanisme a pour effet d’accepter les informations qui tendent à accentuer la déviation du système // à sa norme initiale.  Elle conduit au changement, c’est à dire à la croissance du système, mais aussi à sa déstabilisation qui peut aller jusqu’à sa destruction          </vt:lpstr>
      <vt:lpstr> La question n’est pas de savoir si on accepte ou on refuse le changement….. mais de savoir si on l’anticipe ou on le subit?          </vt:lpstr>
      <vt:lpstr> « Un projet se définit comme une démarche spécifique qui permet de structurer méthodologiquement une réalité à venir, Il est défini et mis en œuvre pour élaborer la réponse à un besoin ou à une envie;  il implique un objectif et des actions à entreprendre avec des ressources données»   </vt:lpstr>
      <vt:lpstr>Une démarche temporelle</vt:lpstr>
      <vt:lpstr>Présentation PowerPoint</vt:lpstr>
      <vt:lpstr> </vt:lpstr>
      <vt:lpstr>BILAN PERSONNEL               Présentation personnelle (valeurs, personnalité, forces, faiblesses, centres d’intérêts) Présentation de votre parcours de vie,  personnel, de formation et professionnel Connaissances, compétences et expériences acquises Bilans et réflexions personnels sur votre parcours ; qu’en tirez-vous ?    MOTIFS ET MOTIVATIONS AU CHANGEMENT     Quels changements attentez vous dans votre parcours de vie ? personnel ? professionnel ? Préciser les types de changement (modifications, ajustement, spécialisation, orientation, rupture, innovation, etc..)   Quels sont vos envies, désirs et motivations à changer, à évoluer ?    LES AXES DU CHANGEMENT : LES VISEES      Quelles sont les orientations, les visées vers lesquelles vous souhaitez orienter vos parcours de vie, personnel, professionnel,  ?   En quoi cela a-t-il du sens pour vous ? Comment cela s’articule-t-il avec vos valeurs et votre désir de changement ?     </vt:lpstr>
      <vt:lpstr> LES OBJECTIFS            Décliner les changements et visées envisagés en objectifs concrets à atteindre : aux niveaux personnel &amp; professionnel.   ETAT DES LIEUX           Quels sont les moyens actuellement disponibles ?... Quels sont les freins et difficultés à surmonter ?...           ….Pour atteindre ces objectifs ?   ACTIONS A METTRE EN ŒUVRE        Quelles sont les actions que vous comptez mettre en oeuvre pour atteindre vos objectifs ? En quoi la formation engagée à l’université peut-elle contribuer à atteindre vos objectifs              </vt:lpstr>
      <vt:lpstr>Le projet étudiant  L’approche de Jean Vassilieff  « Le projet de vie est ce qui guide l’individu de la naissance à la mort »</vt:lpstr>
      <vt:lpstr>Les facteurs propres au sujet   - Lieu de naissance / situation familiale  - La situation professionnelle  - Les conditions de vie  - Ses histoires vécues / son histoire de vie  - Les événements marquants de sa vie  - Son parcours de formation et professionnel  - sa vision sur l’ensemble de ces facteurs  </vt:lpstr>
      <vt:lpstr>Les facteurs psychologiques du sujet   - L’image de soi  - Sa relation au changement  - Son potentiel de progression  - Ses histoires vécues / son histoire de vie  - Ses besoins / désirs à réaliser ses rêves  - Sa perception du monde et ses relations  - Sa volonté, sa capacité à se motiver, à s’engager    </vt:lpstr>
      <vt:lpstr>La décomposition du projet de vie en 4 grands projets :   -Le projet social                 « pouvoir »  -Le projet économique       « Avoir »    -Le projet familial              « Aimer »  -Le projet personnel          « Etre »       </vt:lpstr>
      <vt:lpstr>Les facteurs psychologiques du sujet   - Pouvoir : Métiers d’autorité, réussite sociale et professionnelle  - Avoir     : Métiers privilégiant  la réussite économique  - Aimer    : Métiers privilégiant la vie de famille, les loisirs  - Etre       : Métiers privilégiant la réalisation personnelle   Ces 4 projets sont interdépendants &amp; toujours présents au fil des étapes d’un projet de vie, mais avec une pondération variable et évolutive    </vt:lpstr>
      <vt:lpstr>  La validation du Projet  personnel Etudiant </vt:lpstr>
      <vt:lpstr>Votre personnalité    - Présentez vous. Votre personnalité, vos valeurs,  - Présentez vos points fort et points faibles en développant et en illustrant vos propos. - Présentez vos centres d’intérêt, vos passions, ce qui vous attire ; de quoi avez-vous envie et pourquoi ? - Expliquez de quoi vous n’avez pas envie et pourquoi ? - Par quoi vous sentez-vous concernés ? Quels sont les événements de l’actualité qui vous touchent et pourquoi ? - Quelles sont vos activités extra-universitaires ? Que vous apportent-elles ?     </vt:lpstr>
      <vt:lpstr>Synthèse et apports de votre parcours    - Présentation de votre parcours personnel et de formation en expliquant les différents choix d’orientation effectués durant votre scolarité. - Présentation des expériences personnelles et professionnelles marquantes, des rencontres et/ou des moments forts de votre parcours susceptibles d’expliquer vos choix futurs. - Quelles sont les connaissances personnelles, issues de formation ou professionnelles, sur lesquelles vous pouvez vous appuyer pour bâtir votre projet ? - Quelles sont les expériences ou savoir-faire personnels, issus de formation ou professionnels sur lesquels vous pouvez vous appuyer pour bâtir votre projet ? - Explicitation des raisons qui vous ont amené à suivre les études actuelles. -  - -  - Expliquez quelles en sont les satisfactions et/ou les déceptions.  - À ce stade de vos études : quel premier bilan tirez-vous de ce parcours personnel et de formation ?  </vt:lpstr>
      <vt:lpstr>Les autres expériences    - Faites une synthèse des apports extérieurs du PPPE à votre projet en faisant référence notamment :  - Aux entretiens menés par votre groupe Carte des Métiers,  - Aux restitutions orales des Cartes des Métiers par groupe,          </vt:lpstr>
      <vt:lpstr>Vos projets et perspectives    - Quelles sont les orientations, les visées vers lesquelles vous souhaitez orienter vos parcours de vie, personnel, professionnel ? - En quoi cela a-t-il du sens pour vous ? Comment cela s’articule-t-il avec vos valeurs? - Quels objectifs personnel et professionnels vous fixez vous ? - Présentez et expliquez ce qui vous intéresse réellement dans la vie, sur quoi seriez-vous prêt à travailler, réfléchir, agir tout au long d’une vie ? Expliquez pourquoi et argumentez à partir de la partie précédente sur votre personnalité. - Quelles sont les priorités que vous vous imposez ? Pourquoi ? - Comment envisagez vous l’avenir, à court (1 an), moyen (3 ans) et long terme (5 ans) ? - Qu’aimeriez-vous être et faire dans 10 ans ?     </vt:lpstr>
      <vt:lpstr>La mise en œuvre : Les perspectives de formation  - Présenter une préfiguration du parcours de formation que vous envisagez de suivre. Précisez l’avancement actuel de votre projet de formation en précisant notamment :  - Les raisons de votre choix  - Les filières de formation pressenties, avec une présentation des         établissements, des contenus et cursus proposés,  - Les points forts de cette filière et en quoi vous avez le profil requis     pour postuler,  - Les débouchés professionnels de cette formation,  - Une solution alternative au cas où ce projet échouerait.      </vt:lpstr>
      <vt:lpstr>Les perspectives professionnelles   - Présentez le ou les secteurs d’activités vers lesquels vous envisagez de vous orienter, en expliquant :  - Les raisons de votre choix.  - En quoi vous avez les qualités requises pour cette orientation.  - Ce qui vous attire véritablement dans ce métier.  - Les entreprises ou institutions vers lesquelles vous envisagez de vous    diriger, et pourquoi ?  - Les perspectives d’évolution de carrière.  - Une solution alternative au cas où ce projet échouerait.       </vt:lpstr>
      <vt:lpstr>Le retour d’expérience du PPPE    À l’issue du travail effectué dans le cadre de cette UE, vous devrez présenter une évaluation développée et argumentée des apports de cette UE, faire le bilan de votre progression tout au long du semestre, parler de votre ressenti, de votre point de vue sur ce que vous y avez fait, produit et engagé.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présentation</dc:title>
  <dc:creator>STAALI Abed;Fanny LEGRANGER;Mathilde TOROSSIAN;Anne BARRAU</dc:creator>
  <cp:lastModifiedBy>POPLIMONT Eric</cp:lastModifiedBy>
  <cp:revision>43</cp:revision>
  <cp:lastPrinted>2017-03-27T13:23:53Z</cp:lastPrinted>
  <dcterms:created xsi:type="dcterms:W3CDTF">2017-09-26T12:02:00Z</dcterms:created>
  <dcterms:modified xsi:type="dcterms:W3CDTF">2022-02-26T10:08:15Z</dcterms:modified>
</cp:coreProperties>
</file>