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9" r:id="rId1"/>
  </p:sldMasterIdLst>
  <p:notesMasterIdLst>
    <p:notesMasterId r:id="rId8"/>
  </p:notesMasterIdLst>
  <p:handoutMasterIdLst>
    <p:handoutMasterId r:id="rId9"/>
  </p:handoutMasterIdLst>
  <p:sldIdLst>
    <p:sldId id="295" r:id="rId2"/>
    <p:sldId id="296" r:id="rId3"/>
    <p:sldId id="297" r:id="rId4"/>
    <p:sldId id="298" r:id="rId5"/>
    <p:sldId id="299" r:id="rId6"/>
    <p:sldId id="300" r:id="rId7"/>
  </p:sldIdLst>
  <p:sldSz cx="9144000" cy="5143500" type="screen16x9"/>
  <p:notesSz cx="6797675" cy="9926638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1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8C31"/>
    <a:srgbClr val="252E44"/>
    <a:srgbClr val="C43771"/>
    <a:srgbClr val="0497AA"/>
    <a:srgbClr val="71B34D"/>
    <a:srgbClr val="E88D23"/>
    <a:srgbClr val="195D8A"/>
    <a:srgbClr val="38A250"/>
    <a:srgbClr val="009E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3"/>
    <p:restoredTop sz="88435" autoAdjust="0"/>
  </p:normalViewPr>
  <p:slideViewPr>
    <p:cSldViewPr snapToGrid="0" snapToObjects="1" showGuides="1">
      <p:cViewPr varScale="1">
        <p:scale>
          <a:sx n="136" d="100"/>
          <a:sy n="136" d="100"/>
        </p:scale>
        <p:origin x="200" y="320"/>
      </p:cViewPr>
      <p:guideLst>
        <p:guide orient="horz" pos="31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4813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pPr>
              <a:defRPr/>
            </a:pPr>
            <a:fld id="{93426C0D-44AE-974F-8861-34C17AD25848}" type="datetime1">
              <a:rPr lang="fr-FR"/>
              <a:pPr>
                <a:defRPr/>
              </a:pPr>
              <a:t>28/01/2022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4813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1275" y="9428163"/>
            <a:ext cx="2944813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pPr>
              <a:defRPr/>
            </a:pPr>
            <a:fld id="{6F84C0FE-D37E-214C-92A2-A25F18B2EC3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74800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4813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pPr>
              <a:defRPr/>
            </a:pPr>
            <a:fld id="{9A605DE1-164E-8741-87A1-5E1EDB3BCECF}" type="datetime1">
              <a:rPr lang="fr-FR"/>
              <a:pPr>
                <a:defRPr/>
              </a:pPr>
              <a:t>28/01/2022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1038" y="4714875"/>
            <a:ext cx="5435600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4813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1275" y="9428163"/>
            <a:ext cx="2944813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pPr>
              <a:defRPr/>
            </a:pPr>
            <a:fld id="{782D6841-3136-674E-B1E2-022F8269EDC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81999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fr-FR" altLang="fr-FR"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fr-FR" altLang="fr-FR">
              <a:ea typeface="ＭＳ Ｐゴシック" charset="-128"/>
            </a:endParaRPr>
          </a:p>
        </p:txBody>
      </p:sp>
      <p:sp>
        <p:nvSpPr>
          <p:cNvPr id="15363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5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5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5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5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1486FB74-8D4E-0F43-A82E-9F4974C40F04}" type="slidenum">
              <a:rPr lang="fr-FR" altLang="fr-FR"/>
              <a:pPr>
                <a:spcBef>
                  <a:spcPct val="0"/>
                </a:spcBef>
              </a:pPr>
              <a:t>1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07610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741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fr-FR" altLang="fr-FR">
              <a:ea typeface="ＭＳ Ｐゴシック" charset="-128"/>
            </a:endParaRPr>
          </a:p>
        </p:txBody>
      </p:sp>
      <p:sp>
        <p:nvSpPr>
          <p:cNvPr id="17411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5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5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5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5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2567BB5F-E8EE-2D48-930A-E443A65F6208}" type="slidenum">
              <a:rPr lang="fr-FR" altLang="fr-FR"/>
              <a:pPr>
                <a:spcBef>
                  <a:spcPct val="0"/>
                </a:spcBef>
              </a:pPr>
              <a:t>2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64301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9458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fr-FR" altLang="fr-FR">
              <a:ea typeface="ＭＳ Ｐゴシック" charset="-128"/>
            </a:endParaRPr>
          </a:p>
        </p:txBody>
      </p:sp>
      <p:sp>
        <p:nvSpPr>
          <p:cNvPr id="19459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5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5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5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5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164E304E-BDFE-C440-91AD-3EA363D547BA}" type="slidenum">
              <a:rPr lang="fr-FR" altLang="fr-FR"/>
              <a:pPr>
                <a:spcBef>
                  <a:spcPct val="0"/>
                </a:spcBef>
              </a:pPr>
              <a:t>3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30899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1506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fr-FR" altLang="fr-FR">
              <a:ea typeface="ＭＳ Ｐゴシック" charset="-128"/>
            </a:endParaRPr>
          </a:p>
        </p:txBody>
      </p:sp>
      <p:sp>
        <p:nvSpPr>
          <p:cNvPr id="21507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5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5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5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5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A79B5D16-394D-8D4A-B1B1-94C128B5CED2}" type="slidenum">
              <a:rPr lang="fr-FR" altLang="fr-FR"/>
              <a:pPr>
                <a:spcBef>
                  <a:spcPct val="0"/>
                </a:spcBef>
              </a:pPr>
              <a:t>4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44812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3554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fr-FR" altLang="fr-FR">
              <a:ea typeface="ＭＳ Ｐゴシック" charset="-128"/>
            </a:endParaRPr>
          </a:p>
        </p:txBody>
      </p:sp>
      <p:sp>
        <p:nvSpPr>
          <p:cNvPr id="23555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5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5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5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5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EA1D0598-689E-BD47-824E-04BA8BC5C011}" type="slidenum">
              <a:rPr lang="fr-FR" altLang="fr-FR"/>
              <a:pPr>
                <a:spcBef>
                  <a:spcPct val="0"/>
                </a:spcBef>
              </a:pPr>
              <a:t>5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551799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5602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fr-FR" altLang="fr-FR">
              <a:ea typeface="ＭＳ Ｐゴシック" charset="-128"/>
            </a:endParaRPr>
          </a:p>
        </p:txBody>
      </p:sp>
      <p:sp>
        <p:nvSpPr>
          <p:cNvPr id="25603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5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5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5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5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9CBDCBC6-740E-244D-90D3-8FED859D6B24}" type="slidenum">
              <a:rPr lang="fr-FR" altLang="fr-FR"/>
              <a:pPr>
                <a:spcBef>
                  <a:spcPct val="0"/>
                </a:spcBef>
              </a:pPr>
              <a:t>6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16799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451" y="756047"/>
            <a:ext cx="3197098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317500" y="61913"/>
            <a:ext cx="1531938" cy="42029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762343"/>
            <a:ext cx="7772400" cy="2184110"/>
          </a:xfrm>
          <a:prstGeom prst="rect">
            <a:avLst/>
          </a:prstGeom>
        </p:spPr>
        <p:txBody>
          <a:bodyPr anchor="ctr"/>
          <a:lstStyle>
            <a:lvl1pPr algn="ctr">
              <a:defRPr sz="4000">
                <a:solidFill>
                  <a:srgbClr val="252E44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946453"/>
            <a:ext cx="6400800" cy="56529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fr-FR" dirty="0"/>
          </a:p>
        </p:txBody>
      </p:sp>
      <p:sp>
        <p:nvSpPr>
          <p:cNvPr id="6" name="Espace réservé du numéro de diapositive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1EE9B-3B4B-FA4C-A80D-5BB5E5798D7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7" name="Espace réservé du pied de page 22"/>
          <p:cNvSpPr>
            <a:spLocks noGrp="1"/>
          </p:cNvSpPr>
          <p:nvPr>
            <p:ph type="ftr" sz="quarter" idx="11"/>
          </p:nvPr>
        </p:nvSpPr>
        <p:spPr>
          <a:xfrm>
            <a:off x="1544639" y="128587"/>
            <a:ext cx="6054725" cy="301229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fr-FR" dirty="0"/>
              <a:t>Une force pour le territoire</a:t>
            </a:r>
          </a:p>
        </p:txBody>
      </p:sp>
      <p:cxnSp>
        <p:nvCxnSpPr>
          <p:cNvPr id="13" name="Connecteur droit 12"/>
          <p:cNvCxnSpPr>
            <a:stCxn id="2" idx="1"/>
          </p:cNvCxnSpPr>
          <p:nvPr userDrawn="1"/>
        </p:nvCxnSpPr>
        <p:spPr>
          <a:xfrm flipH="1" flipV="1">
            <a:off x="2" y="2850357"/>
            <a:ext cx="685799" cy="4042"/>
          </a:xfrm>
          <a:prstGeom prst="line">
            <a:avLst/>
          </a:prstGeom>
          <a:ln w="12700">
            <a:solidFill>
              <a:srgbClr val="313E56"/>
            </a:solidFill>
            <a:prstDash val="sysDot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 userDrawn="1"/>
        </p:nvCxnSpPr>
        <p:spPr>
          <a:xfrm flipH="1" flipV="1">
            <a:off x="8458201" y="2850357"/>
            <a:ext cx="685799" cy="4042"/>
          </a:xfrm>
          <a:prstGeom prst="line">
            <a:avLst/>
          </a:prstGeom>
          <a:ln w="12700">
            <a:solidFill>
              <a:srgbClr val="313E56"/>
            </a:solidFill>
            <a:prstDash val="sysDot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 userDrawn="1"/>
        </p:nvSpPr>
        <p:spPr>
          <a:xfrm>
            <a:off x="-1" y="545902"/>
            <a:ext cx="685801" cy="26476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3295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" y="545902"/>
            <a:ext cx="685801" cy="26476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516014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516014"/>
            <a:ext cx="5111750" cy="438983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387552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Une force pour le territoire</a:t>
            </a:r>
          </a:p>
        </p:txBody>
      </p:sp>
      <p:sp>
        <p:nvSpPr>
          <p:cNvPr id="6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ED241-2EF3-2448-8305-7DDC6310DFD4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00363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Une force pour le territoire</a:t>
            </a:r>
          </a:p>
        </p:txBody>
      </p:sp>
      <p:sp>
        <p:nvSpPr>
          <p:cNvPr id="6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8FF6B-AE4E-AB4B-9894-DA3A29CB252B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7" name="Rectangle 6"/>
          <p:cNvSpPr/>
          <p:nvPr userDrawn="1"/>
        </p:nvSpPr>
        <p:spPr>
          <a:xfrm>
            <a:off x="-1" y="545902"/>
            <a:ext cx="685801" cy="26476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7961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5" name="Titr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4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Une force pour le territoire</a:t>
            </a:r>
          </a:p>
        </p:txBody>
      </p:sp>
      <p:sp>
        <p:nvSpPr>
          <p:cNvPr id="5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1F4D6-7F2B-FE4B-9B8A-79743AC18E7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576000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1" y="545902"/>
            <a:ext cx="685801" cy="26476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586979"/>
            <a:ext cx="6019800" cy="4388644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20" name="Titre vertical 19"/>
          <p:cNvSpPr>
            <a:spLocks noGrp="1"/>
          </p:cNvSpPr>
          <p:nvPr>
            <p:ph type="title" orient="vert"/>
          </p:nvPr>
        </p:nvSpPr>
        <p:spPr>
          <a:xfrm>
            <a:off x="6647415" y="586979"/>
            <a:ext cx="1827843" cy="438864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4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Une force pour le territoire</a:t>
            </a:r>
          </a:p>
        </p:txBody>
      </p:sp>
      <p:sp>
        <p:nvSpPr>
          <p:cNvPr id="5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13332-21D9-6C4F-AB50-7D40A53C185E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cxnSp>
        <p:nvCxnSpPr>
          <p:cNvPr id="7" name="Connecteur droit 6"/>
          <p:cNvCxnSpPr/>
          <p:nvPr userDrawn="1"/>
        </p:nvCxnSpPr>
        <p:spPr>
          <a:xfrm flipV="1">
            <a:off x="8391525" y="337153"/>
            <a:ext cx="0" cy="341710"/>
          </a:xfrm>
          <a:prstGeom prst="line">
            <a:avLst/>
          </a:prstGeom>
          <a:ln w="12700">
            <a:solidFill>
              <a:srgbClr val="313E56"/>
            </a:solidFill>
            <a:prstDash val="sysDot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7653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 txBox="1">
            <a:spLocks noGrp="1"/>
          </p:cNvSpPr>
          <p:nvPr/>
        </p:nvSpPr>
        <p:spPr bwMode="auto">
          <a:xfrm>
            <a:off x="3335338" y="869157"/>
            <a:ext cx="4119562" cy="3607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fr-FR" sz="1000" b="1">
                <a:solidFill>
                  <a:srgbClr val="FFFFFF"/>
                </a:solidFill>
                <a:latin typeface="Verdana" charset="0"/>
                <a:cs typeface="Arial" charset="0"/>
              </a:rPr>
              <a:t>TITRE DE LA PRÉSENTATION</a:t>
            </a:r>
          </a:p>
          <a:p>
            <a:pPr eaLnBrk="1" hangingPunct="1">
              <a:defRPr/>
            </a:pPr>
            <a:r>
              <a:rPr lang="fr-FR" sz="1000" b="1">
                <a:solidFill>
                  <a:srgbClr val="FFFFFF"/>
                </a:solidFill>
                <a:latin typeface="Verdana" charset="0"/>
                <a:cs typeface="Arial" charset="0"/>
              </a:rPr>
              <a:t>&gt; TITRE DE LA PARTIE</a:t>
            </a:r>
          </a:p>
        </p:txBody>
      </p:sp>
      <p:cxnSp>
        <p:nvCxnSpPr>
          <p:cNvPr id="5" name="Connecteur droit 4"/>
          <p:cNvCxnSpPr/>
          <p:nvPr userDrawn="1"/>
        </p:nvCxnSpPr>
        <p:spPr>
          <a:xfrm flipH="1">
            <a:off x="0" y="2850356"/>
            <a:ext cx="9144000" cy="0"/>
          </a:xfrm>
          <a:prstGeom prst="line">
            <a:avLst/>
          </a:prstGeom>
          <a:ln w="12700">
            <a:solidFill>
              <a:srgbClr val="313E56"/>
            </a:solidFill>
            <a:prstDash val="sysDot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Image 13" descr="LOGO_AMU_RV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2330" y="1009651"/>
            <a:ext cx="2339340" cy="803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 userDrawn="1"/>
        </p:nvSpPr>
        <p:spPr>
          <a:xfrm>
            <a:off x="317500" y="61913"/>
            <a:ext cx="1582738" cy="42029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3087144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179746"/>
            <a:ext cx="7772400" cy="135497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4000" b="1" cap="none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8" name="Espace réservé du pied de page 14"/>
          <p:cNvSpPr>
            <a:spLocks noGrp="1"/>
          </p:cNvSpPr>
          <p:nvPr>
            <p:ph type="ftr" sz="quarter" idx="10"/>
          </p:nvPr>
        </p:nvSpPr>
        <p:spPr>
          <a:xfrm>
            <a:off x="1738314" y="127398"/>
            <a:ext cx="5667375" cy="301228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fr-FR"/>
              <a:t>Une force pour le territoire</a:t>
            </a:r>
            <a:endParaRPr lang="fr-FR" dirty="0"/>
          </a:p>
        </p:txBody>
      </p:sp>
      <p:sp>
        <p:nvSpPr>
          <p:cNvPr id="9" name="Espace réservé du numéro de diapositiv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F9160-95F5-3A43-8F66-4DB16E9435EB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-1" y="545902"/>
            <a:ext cx="685801" cy="26476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3499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Une force pour le territoire</a:t>
            </a:r>
          </a:p>
        </p:txBody>
      </p:sp>
      <p:sp>
        <p:nvSpPr>
          <p:cNvPr id="4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F2CC0-D350-5C4F-A4A1-96870235687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62455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13" name="Titr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4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Une force pour le territoire</a:t>
            </a:r>
          </a:p>
        </p:txBody>
      </p:sp>
      <p:sp>
        <p:nvSpPr>
          <p:cNvPr id="5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5F73E-D302-7A49-9D49-5CFFB39DEAD8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36742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Une force pour le territoire</a:t>
            </a:r>
          </a:p>
        </p:txBody>
      </p:sp>
      <p:sp>
        <p:nvSpPr>
          <p:cNvPr id="4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07555-CBA5-0047-88BE-4AF3BB82ECE4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39521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1" y="1200151"/>
            <a:ext cx="3741969" cy="3394472"/>
          </a:xfrm>
        </p:spPr>
        <p:txBody>
          <a:bodyPr lIns="0" tIns="0" rIns="0" bIns="0"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1" y="1200151"/>
            <a:ext cx="3741969" cy="3394472"/>
          </a:xfrm>
        </p:spPr>
        <p:txBody>
          <a:bodyPr lIns="0" rIns="0" bIns="0"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16" name="Titr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5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Une force pour le territoire</a:t>
            </a:r>
          </a:p>
        </p:txBody>
      </p:sp>
      <p:sp>
        <p:nvSpPr>
          <p:cNvPr id="6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E08B6-E9BE-D942-B2DA-2F979D28175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16260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>
            <a:noAutofit/>
          </a:bodyPr>
          <a:lstStyle>
            <a:lvl1pPr marL="0" indent="0">
              <a:buNone/>
              <a:defRPr sz="1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>
            <a:noAutofit/>
          </a:bodyPr>
          <a:lstStyle>
            <a:lvl1pPr marL="0" indent="0">
              <a:buNone/>
              <a:defRPr sz="1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21" name="Titr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7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Une force pour le territoire</a:t>
            </a:r>
          </a:p>
        </p:txBody>
      </p:sp>
      <p:sp>
        <p:nvSpPr>
          <p:cNvPr id="8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FB542-72F1-AF43-9406-37DC7932295C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28217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r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Une force pour le territoire</a:t>
            </a:r>
          </a:p>
        </p:txBody>
      </p:sp>
      <p:sp>
        <p:nvSpPr>
          <p:cNvPr id="4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8FC03-F3A1-944C-90A9-4E4D12AE8EC4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46224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Une force pour le territoire</a:t>
            </a:r>
          </a:p>
        </p:txBody>
      </p:sp>
      <p:sp>
        <p:nvSpPr>
          <p:cNvPr id="3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4C39F-01C2-E142-A242-98DFD306E14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4" name="Rectangle 3"/>
          <p:cNvSpPr/>
          <p:nvPr userDrawn="1"/>
        </p:nvSpPr>
        <p:spPr>
          <a:xfrm>
            <a:off x="-1" y="545902"/>
            <a:ext cx="685801" cy="26476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59401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9"/>
          <p:cNvGrpSpPr>
            <a:grpSpLocks/>
          </p:cNvGrpSpPr>
          <p:nvPr/>
        </p:nvGrpSpPr>
        <p:grpSpPr bwMode="auto">
          <a:xfrm rot="5400000">
            <a:off x="-1550350" y="2271396"/>
            <a:ext cx="4436475" cy="1007314"/>
            <a:chOff x="3353" y="7829"/>
            <a:chExt cx="5198" cy="1180"/>
          </a:xfrm>
          <a:solidFill>
            <a:srgbClr val="E7E8E8"/>
          </a:solidFill>
        </p:grpSpPr>
        <p:sp>
          <p:nvSpPr>
            <p:cNvPr id="23" name="Freeform 10"/>
            <p:cNvSpPr>
              <a:spLocks/>
            </p:cNvSpPr>
            <p:nvPr/>
          </p:nvSpPr>
          <p:spPr bwMode="auto">
            <a:xfrm>
              <a:off x="3353" y="7829"/>
              <a:ext cx="5198" cy="1180"/>
            </a:xfrm>
            <a:custGeom>
              <a:avLst/>
              <a:gdLst>
                <a:gd name="T0" fmla="+- 0 3410 3353"/>
                <a:gd name="T1" fmla="*/ T0 w 5198"/>
                <a:gd name="T2" fmla="+- 0 7831 7829"/>
                <a:gd name="T3" fmla="*/ 7831 h 1180"/>
                <a:gd name="T4" fmla="+- 0 3358 3353"/>
                <a:gd name="T5" fmla="*/ T4 w 5198"/>
                <a:gd name="T6" fmla="+- 0 7907 7829"/>
                <a:gd name="T7" fmla="*/ 7907 h 1180"/>
                <a:gd name="T8" fmla="+- 0 3356 3353"/>
                <a:gd name="T9" fmla="*/ T8 w 5198"/>
                <a:gd name="T10" fmla="+- 0 7989 7829"/>
                <a:gd name="T11" fmla="*/ 7989 h 1180"/>
                <a:gd name="T12" fmla="+- 0 3430 3353"/>
                <a:gd name="T13" fmla="*/ T12 w 5198"/>
                <a:gd name="T14" fmla="+- 0 8103 7829"/>
                <a:gd name="T15" fmla="*/ 8103 h 1180"/>
                <a:gd name="T16" fmla="+- 0 3464 3353"/>
                <a:gd name="T17" fmla="*/ T16 w 5198"/>
                <a:gd name="T18" fmla="+- 0 8133 7829"/>
                <a:gd name="T19" fmla="*/ 8133 h 1180"/>
                <a:gd name="T20" fmla="+- 0 3499 3353"/>
                <a:gd name="T21" fmla="*/ T20 w 5198"/>
                <a:gd name="T22" fmla="+- 0 8163 7829"/>
                <a:gd name="T23" fmla="*/ 8163 h 1180"/>
                <a:gd name="T24" fmla="+- 0 3522 3353"/>
                <a:gd name="T25" fmla="*/ T24 w 5198"/>
                <a:gd name="T26" fmla="+- 0 8181 7829"/>
                <a:gd name="T27" fmla="*/ 8181 h 1180"/>
                <a:gd name="T28" fmla="+- 0 3547 3353"/>
                <a:gd name="T29" fmla="*/ T28 w 5198"/>
                <a:gd name="T30" fmla="+- 0 8201 7829"/>
                <a:gd name="T31" fmla="*/ 8201 h 1180"/>
                <a:gd name="T32" fmla="+- 0 3575 3353"/>
                <a:gd name="T33" fmla="*/ T32 w 5198"/>
                <a:gd name="T34" fmla="+- 0 8223 7829"/>
                <a:gd name="T35" fmla="*/ 8223 h 1180"/>
                <a:gd name="T36" fmla="+- 0 3605 3353"/>
                <a:gd name="T37" fmla="*/ T36 w 5198"/>
                <a:gd name="T38" fmla="+- 0 8245 7829"/>
                <a:gd name="T39" fmla="*/ 8245 h 1180"/>
                <a:gd name="T40" fmla="+- 0 3674 3353"/>
                <a:gd name="T41" fmla="*/ T40 w 5198"/>
                <a:gd name="T42" fmla="+- 0 8293 7829"/>
                <a:gd name="T43" fmla="*/ 8293 h 1180"/>
                <a:gd name="T44" fmla="+- 0 3732 3353"/>
                <a:gd name="T45" fmla="*/ T44 w 5198"/>
                <a:gd name="T46" fmla="+- 0 8331 7829"/>
                <a:gd name="T47" fmla="*/ 8331 h 1180"/>
                <a:gd name="T48" fmla="+- 0 3775 3353"/>
                <a:gd name="T49" fmla="*/ T48 w 5198"/>
                <a:gd name="T50" fmla="+- 0 8357 7829"/>
                <a:gd name="T51" fmla="*/ 8357 h 1180"/>
                <a:gd name="T52" fmla="+- 0 3970 3353"/>
                <a:gd name="T53" fmla="*/ T52 w 5198"/>
                <a:gd name="T54" fmla="+- 0 8473 7829"/>
                <a:gd name="T55" fmla="*/ 8473 h 1180"/>
                <a:gd name="T56" fmla="+- 0 4039 3353"/>
                <a:gd name="T57" fmla="*/ T56 w 5198"/>
                <a:gd name="T58" fmla="+- 0 8511 7829"/>
                <a:gd name="T59" fmla="*/ 8511 h 1180"/>
                <a:gd name="T60" fmla="+- 0 4420 3353"/>
                <a:gd name="T61" fmla="*/ T60 w 5198"/>
                <a:gd name="T62" fmla="+- 0 8697 7829"/>
                <a:gd name="T63" fmla="*/ 8697 h 1180"/>
                <a:gd name="T64" fmla="+- 0 4801 3353"/>
                <a:gd name="T65" fmla="*/ T64 w 5198"/>
                <a:gd name="T66" fmla="+- 0 8841 7829"/>
                <a:gd name="T67" fmla="*/ 8841 h 1180"/>
                <a:gd name="T68" fmla="+- 0 5012 3353"/>
                <a:gd name="T69" fmla="*/ T68 w 5198"/>
                <a:gd name="T70" fmla="+- 0 8899 7829"/>
                <a:gd name="T71" fmla="*/ 8899 h 1180"/>
                <a:gd name="T72" fmla="+- 0 5154 3353"/>
                <a:gd name="T73" fmla="*/ T72 w 5198"/>
                <a:gd name="T74" fmla="+- 0 8933 7829"/>
                <a:gd name="T75" fmla="*/ 8933 h 1180"/>
                <a:gd name="T76" fmla="+- 0 5225 3353"/>
                <a:gd name="T77" fmla="*/ T76 w 5198"/>
                <a:gd name="T78" fmla="+- 0 8947 7829"/>
                <a:gd name="T79" fmla="*/ 8947 h 1180"/>
                <a:gd name="T80" fmla="+- 0 5408 3353"/>
                <a:gd name="T81" fmla="*/ T80 w 5198"/>
                <a:gd name="T82" fmla="+- 0 8975 7829"/>
                <a:gd name="T83" fmla="*/ 8975 h 1180"/>
                <a:gd name="T84" fmla="+- 0 5559 3353"/>
                <a:gd name="T85" fmla="*/ T84 w 5198"/>
                <a:gd name="T86" fmla="+- 0 8993 7829"/>
                <a:gd name="T87" fmla="*/ 8993 h 1180"/>
                <a:gd name="T88" fmla="+- 0 5636 3353"/>
                <a:gd name="T89" fmla="*/ T88 w 5198"/>
                <a:gd name="T90" fmla="+- 0 8999 7829"/>
                <a:gd name="T91" fmla="*/ 8999 h 1180"/>
                <a:gd name="T92" fmla="+- 0 6077 3353"/>
                <a:gd name="T93" fmla="*/ T92 w 5198"/>
                <a:gd name="T94" fmla="+- 0 9009 7829"/>
                <a:gd name="T95" fmla="*/ 9009 h 1180"/>
                <a:gd name="T96" fmla="+- 0 6506 3353"/>
                <a:gd name="T97" fmla="*/ T96 w 5198"/>
                <a:gd name="T98" fmla="+- 0 8975 7829"/>
                <a:gd name="T99" fmla="*/ 8975 h 1180"/>
                <a:gd name="T100" fmla="+- 0 6690 3353"/>
                <a:gd name="T101" fmla="*/ T100 w 5198"/>
                <a:gd name="T102" fmla="+- 0 8943 7829"/>
                <a:gd name="T103" fmla="*/ 8943 h 1180"/>
                <a:gd name="T104" fmla="+- 0 6903 3353"/>
                <a:gd name="T105" fmla="*/ T104 w 5198"/>
                <a:gd name="T106" fmla="+- 0 8897 7829"/>
                <a:gd name="T107" fmla="*/ 8897 h 1180"/>
                <a:gd name="T108" fmla="+- 0 7179 3353"/>
                <a:gd name="T109" fmla="*/ T108 w 5198"/>
                <a:gd name="T110" fmla="+- 0 8813 7829"/>
                <a:gd name="T111" fmla="*/ 8813 h 1180"/>
                <a:gd name="T112" fmla="+- 0 7247 3353"/>
                <a:gd name="T113" fmla="*/ T112 w 5198"/>
                <a:gd name="T114" fmla="+- 0 8789 7829"/>
                <a:gd name="T115" fmla="*/ 8789 h 1180"/>
                <a:gd name="T116" fmla="+- 0 7348 3353"/>
                <a:gd name="T117" fmla="*/ T116 w 5198"/>
                <a:gd name="T118" fmla="+- 0 8751 7829"/>
                <a:gd name="T119" fmla="*/ 8751 h 1180"/>
                <a:gd name="T120" fmla="+- 0 7448 3353"/>
                <a:gd name="T121" fmla="*/ T120 w 5198"/>
                <a:gd name="T122" fmla="+- 0 8711 7829"/>
                <a:gd name="T123" fmla="*/ 8711 h 1180"/>
                <a:gd name="T124" fmla="+- 0 7515 3353"/>
                <a:gd name="T125" fmla="*/ T124 w 5198"/>
                <a:gd name="T126" fmla="+- 0 8681 7829"/>
                <a:gd name="T127" fmla="*/ 8681 h 1180"/>
                <a:gd name="T128" fmla="+- 0 7825 3353"/>
                <a:gd name="T129" fmla="*/ T128 w 5198"/>
                <a:gd name="T130" fmla="+- 0 8529 7829"/>
                <a:gd name="T131" fmla="*/ 8529 h 1180"/>
                <a:gd name="T132" fmla="+- 0 5856 3353"/>
                <a:gd name="T133" fmla="*/ T132 w 5198"/>
                <a:gd name="T134" fmla="+- 0 8483 7829"/>
                <a:gd name="T135" fmla="*/ 8483 h 1180"/>
                <a:gd name="T136" fmla="+- 0 5759 3353"/>
                <a:gd name="T137" fmla="*/ T136 w 5198"/>
                <a:gd name="T138" fmla="+- 0 8481 7829"/>
                <a:gd name="T139" fmla="*/ 8481 h 1180"/>
                <a:gd name="T140" fmla="+- 0 5616 3353"/>
                <a:gd name="T141" fmla="*/ T140 w 5198"/>
                <a:gd name="T142" fmla="+- 0 8473 7829"/>
                <a:gd name="T143" fmla="*/ 8473 h 1180"/>
                <a:gd name="T144" fmla="+- 0 5428 3353"/>
                <a:gd name="T145" fmla="*/ T144 w 5198"/>
                <a:gd name="T146" fmla="+- 0 8455 7829"/>
                <a:gd name="T147" fmla="*/ 8455 h 1180"/>
                <a:gd name="T148" fmla="+- 0 5290 3353"/>
                <a:gd name="T149" fmla="*/ T148 w 5198"/>
                <a:gd name="T150" fmla="+- 0 8439 7829"/>
                <a:gd name="T151" fmla="*/ 8439 h 1180"/>
                <a:gd name="T152" fmla="+- 0 5199 3353"/>
                <a:gd name="T153" fmla="*/ T152 w 5198"/>
                <a:gd name="T154" fmla="+- 0 8425 7829"/>
                <a:gd name="T155" fmla="*/ 8425 h 1180"/>
                <a:gd name="T156" fmla="+- 0 5065 3353"/>
                <a:gd name="T157" fmla="*/ T156 w 5198"/>
                <a:gd name="T158" fmla="+- 0 8399 7829"/>
                <a:gd name="T159" fmla="*/ 8399 h 1180"/>
                <a:gd name="T160" fmla="+- 0 4934 3353"/>
                <a:gd name="T161" fmla="*/ T160 w 5198"/>
                <a:gd name="T162" fmla="+- 0 8371 7829"/>
                <a:gd name="T163" fmla="*/ 8371 h 1180"/>
                <a:gd name="T164" fmla="+- 0 4729 3353"/>
                <a:gd name="T165" fmla="*/ T164 w 5198"/>
                <a:gd name="T166" fmla="+- 0 8323 7829"/>
                <a:gd name="T167" fmla="*/ 8323 h 1180"/>
                <a:gd name="T168" fmla="+- 0 4509 3353"/>
                <a:gd name="T169" fmla="*/ T168 w 5198"/>
                <a:gd name="T170" fmla="+- 0 8263 7829"/>
                <a:gd name="T171" fmla="*/ 8263 h 1180"/>
                <a:gd name="T172" fmla="+- 0 4408 3353"/>
                <a:gd name="T173" fmla="*/ T172 w 5198"/>
                <a:gd name="T174" fmla="+- 0 8231 7829"/>
                <a:gd name="T175" fmla="*/ 8231 h 1180"/>
                <a:gd name="T176" fmla="+- 0 4345 3353"/>
                <a:gd name="T177" fmla="*/ T176 w 5198"/>
                <a:gd name="T178" fmla="+- 0 8209 7829"/>
                <a:gd name="T179" fmla="*/ 8209 h 1180"/>
                <a:gd name="T180" fmla="+- 0 4284 3353"/>
                <a:gd name="T181" fmla="*/ T180 w 5198"/>
                <a:gd name="T182" fmla="+- 0 8187 7829"/>
                <a:gd name="T183" fmla="*/ 8187 h 1180"/>
                <a:gd name="T184" fmla="+- 0 4225 3353"/>
                <a:gd name="T185" fmla="*/ T184 w 5198"/>
                <a:gd name="T186" fmla="+- 0 8165 7829"/>
                <a:gd name="T187" fmla="*/ 8165 h 1180"/>
                <a:gd name="T188" fmla="+- 0 4138 3353"/>
                <a:gd name="T189" fmla="*/ T188 w 5198"/>
                <a:gd name="T190" fmla="+- 0 8131 7829"/>
                <a:gd name="T191" fmla="*/ 8131 h 1180"/>
                <a:gd name="T192" fmla="+- 0 3934 3353"/>
                <a:gd name="T193" fmla="*/ T192 w 5198"/>
                <a:gd name="T194" fmla="+- 0 8049 7829"/>
                <a:gd name="T195" fmla="*/ 8049 h 1180"/>
                <a:gd name="T196" fmla="+- 0 3846 3353"/>
                <a:gd name="T197" fmla="*/ T196 w 5198"/>
                <a:gd name="T198" fmla="+- 0 8011 7829"/>
                <a:gd name="T199" fmla="*/ 8011 h 1180"/>
                <a:gd name="T200" fmla="+- 0 3757 3353"/>
                <a:gd name="T201" fmla="*/ T200 w 5198"/>
                <a:gd name="T202" fmla="+- 0 7971 7829"/>
                <a:gd name="T203" fmla="*/ 7971 h 1180"/>
                <a:gd name="T204" fmla="+- 0 3638 3353"/>
                <a:gd name="T205" fmla="*/ T204 w 5198"/>
                <a:gd name="T206" fmla="+- 0 7917 7829"/>
                <a:gd name="T207" fmla="*/ 7917 h 1180"/>
                <a:gd name="T208" fmla="+- 0 3587 3353"/>
                <a:gd name="T209" fmla="*/ T208 w 5198"/>
                <a:gd name="T210" fmla="+- 0 7893 7829"/>
                <a:gd name="T211" fmla="*/ 7893 h 1180"/>
                <a:gd name="T212" fmla="+- 0 3542 3353"/>
                <a:gd name="T213" fmla="*/ T212 w 5198"/>
                <a:gd name="T214" fmla="+- 0 7873 7829"/>
                <a:gd name="T215" fmla="*/ 7873 h 1180"/>
                <a:gd name="T216" fmla="+- 0 3503 3353"/>
                <a:gd name="T217" fmla="*/ T216 w 5198"/>
                <a:gd name="T218" fmla="+- 0 7857 7829"/>
                <a:gd name="T219" fmla="*/ 7857 h 1180"/>
                <a:gd name="T220" fmla="+- 0 3471 3353"/>
                <a:gd name="T221" fmla="*/ T220 w 5198"/>
                <a:gd name="T222" fmla="+- 0 7845 7829"/>
                <a:gd name="T223" fmla="*/ 7845 h 1180"/>
                <a:gd name="T224" fmla="+- 0 3445 3353"/>
                <a:gd name="T225" fmla="*/ T224 w 5198"/>
                <a:gd name="T226" fmla="+- 0 7837 7829"/>
                <a:gd name="T227" fmla="*/ 7837 h 1180"/>
                <a:gd name="T228" fmla="+- 0 3424 3353"/>
                <a:gd name="T229" fmla="*/ T228 w 5198"/>
                <a:gd name="T230" fmla="+- 0 7831 7829"/>
                <a:gd name="T231" fmla="*/ 7831 h 118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  <a:cxn ang="0">
                  <a:pos x="T229" y="T231"/>
                </a:cxn>
              </a:cxnLst>
              <a:rect l="0" t="0" r="r" b="b"/>
              <a:pathLst>
                <a:path w="5198" h="1180">
                  <a:moveTo>
                    <a:pt x="71" y="2"/>
                  </a:moveTo>
                  <a:lnTo>
                    <a:pt x="57" y="2"/>
                  </a:lnTo>
                  <a:lnTo>
                    <a:pt x="42" y="8"/>
                  </a:lnTo>
                  <a:lnTo>
                    <a:pt x="5" y="78"/>
                  </a:lnTo>
                  <a:lnTo>
                    <a:pt x="0" y="140"/>
                  </a:lnTo>
                  <a:lnTo>
                    <a:pt x="3" y="160"/>
                  </a:lnTo>
                  <a:lnTo>
                    <a:pt x="35" y="228"/>
                  </a:lnTo>
                  <a:lnTo>
                    <a:pt x="77" y="274"/>
                  </a:lnTo>
                  <a:lnTo>
                    <a:pt x="94" y="290"/>
                  </a:lnTo>
                  <a:lnTo>
                    <a:pt x="111" y="304"/>
                  </a:lnTo>
                  <a:lnTo>
                    <a:pt x="128" y="318"/>
                  </a:lnTo>
                  <a:lnTo>
                    <a:pt x="146" y="334"/>
                  </a:lnTo>
                  <a:lnTo>
                    <a:pt x="157" y="342"/>
                  </a:lnTo>
                  <a:lnTo>
                    <a:pt x="169" y="352"/>
                  </a:lnTo>
                  <a:lnTo>
                    <a:pt x="181" y="362"/>
                  </a:lnTo>
                  <a:lnTo>
                    <a:pt x="194" y="372"/>
                  </a:lnTo>
                  <a:lnTo>
                    <a:pt x="208" y="382"/>
                  </a:lnTo>
                  <a:lnTo>
                    <a:pt x="222" y="394"/>
                  </a:lnTo>
                  <a:lnTo>
                    <a:pt x="237" y="404"/>
                  </a:lnTo>
                  <a:lnTo>
                    <a:pt x="252" y="416"/>
                  </a:lnTo>
                  <a:lnTo>
                    <a:pt x="268" y="428"/>
                  </a:lnTo>
                  <a:lnTo>
                    <a:pt x="321" y="464"/>
                  </a:lnTo>
                  <a:lnTo>
                    <a:pt x="359" y="488"/>
                  </a:lnTo>
                  <a:lnTo>
                    <a:pt x="379" y="502"/>
                  </a:lnTo>
                  <a:lnTo>
                    <a:pt x="400" y="516"/>
                  </a:lnTo>
                  <a:lnTo>
                    <a:pt x="422" y="528"/>
                  </a:lnTo>
                  <a:lnTo>
                    <a:pt x="479" y="564"/>
                  </a:lnTo>
                  <a:lnTo>
                    <a:pt x="617" y="644"/>
                  </a:lnTo>
                  <a:lnTo>
                    <a:pt x="652" y="662"/>
                  </a:lnTo>
                  <a:lnTo>
                    <a:pt x="686" y="682"/>
                  </a:lnTo>
                  <a:lnTo>
                    <a:pt x="859" y="772"/>
                  </a:lnTo>
                  <a:lnTo>
                    <a:pt x="1067" y="868"/>
                  </a:lnTo>
                  <a:lnTo>
                    <a:pt x="1274" y="952"/>
                  </a:lnTo>
                  <a:lnTo>
                    <a:pt x="1448" y="1012"/>
                  </a:lnTo>
                  <a:lnTo>
                    <a:pt x="1624" y="1062"/>
                  </a:lnTo>
                  <a:lnTo>
                    <a:pt x="1659" y="1070"/>
                  </a:lnTo>
                  <a:lnTo>
                    <a:pt x="1695" y="1080"/>
                  </a:lnTo>
                  <a:lnTo>
                    <a:pt x="1801" y="1104"/>
                  </a:lnTo>
                  <a:lnTo>
                    <a:pt x="1837" y="1110"/>
                  </a:lnTo>
                  <a:lnTo>
                    <a:pt x="1872" y="1118"/>
                  </a:lnTo>
                  <a:lnTo>
                    <a:pt x="2018" y="1142"/>
                  </a:lnTo>
                  <a:lnTo>
                    <a:pt x="2055" y="1146"/>
                  </a:lnTo>
                  <a:lnTo>
                    <a:pt x="2092" y="1152"/>
                  </a:lnTo>
                  <a:lnTo>
                    <a:pt x="2206" y="1164"/>
                  </a:lnTo>
                  <a:lnTo>
                    <a:pt x="2244" y="1166"/>
                  </a:lnTo>
                  <a:lnTo>
                    <a:pt x="2283" y="1170"/>
                  </a:lnTo>
                  <a:lnTo>
                    <a:pt x="2480" y="1180"/>
                  </a:lnTo>
                  <a:lnTo>
                    <a:pt x="2724" y="1180"/>
                  </a:lnTo>
                  <a:lnTo>
                    <a:pt x="2923" y="1170"/>
                  </a:lnTo>
                  <a:lnTo>
                    <a:pt x="3153" y="1146"/>
                  </a:lnTo>
                  <a:lnTo>
                    <a:pt x="3300" y="1122"/>
                  </a:lnTo>
                  <a:lnTo>
                    <a:pt x="3337" y="1114"/>
                  </a:lnTo>
                  <a:lnTo>
                    <a:pt x="3373" y="1108"/>
                  </a:lnTo>
                  <a:lnTo>
                    <a:pt x="3550" y="1068"/>
                  </a:lnTo>
                  <a:lnTo>
                    <a:pt x="3758" y="1008"/>
                  </a:lnTo>
                  <a:lnTo>
                    <a:pt x="3826" y="984"/>
                  </a:lnTo>
                  <a:lnTo>
                    <a:pt x="3860" y="974"/>
                  </a:lnTo>
                  <a:lnTo>
                    <a:pt x="3894" y="960"/>
                  </a:lnTo>
                  <a:lnTo>
                    <a:pt x="3961" y="936"/>
                  </a:lnTo>
                  <a:lnTo>
                    <a:pt x="3995" y="922"/>
                  </a:lnTo>
                  <a:lnTo>
                    <a:pt x="4028" y="910"/>
                  </a:lnTo>
                  <a:lnTo>
                    <a:pt x="4095" y="882"/>
                  </a:lnTo>
                  <a:lnTo>
                    <a:pt x="4128" y="866"/>
                  </a:lnTo>
                  <a:lnTo>
                    <a:pt x="4162" y="852"/>
                  </a:lnTo>
                  <a:lnTo>
                    <a:pt x="4332" y="772"/>
                  </a:lnTo>
                  <a:lnTo>
                    <a:pt x="4472" y="700"/>
                  </a:lnTo>
                  <a:lnTo>
                    <a:pt x="4554" y="654"/>
                  </a:lnTo>
                  <a:lnTo>
                    <a:pt x="2503" y="654"/>
                  </a:lnTo>
                  <a:lnTo>
                    <a:pt x="2455" y="652"/>
                  </a:lnTo>
                  <a:lnTo>
                    <a:pt x="2406" y="652"/>
                  </a:lnTo>
                  <a:lnTo>
                    <a:pt x="2358" y="648"/>
                  </a:lnTo>
                  <a:lnTo>
                    <a:pt x="2263" y="644"/>
                  </a:lnTo>
                  <a:lnTo>
                    <a:pt x="2121" y="632"/>
                  </a:lnTo>
                  <a:lnTo>
                    <a:pt x="2075" y="626"/>
                  </a:lnTo>
                  <a:lnTo>
                    <a:pt x="2029" y="622"/>
                  </a:lnTo>
                  <a:lnTo>
                    <a:pt x="1937" y="610"/>
                  </a:lnTo>
                  <a:lnTo>
                    <a:pt x="1891" y="602"/>
                  </a:lnTo>
                  <a:lnTo>
                    <a:pt x="1846" y="596"/>
                  </a:lnTo>
                  <a:lnTo>
                    <a:pt x="1756" y="580"/>
                  </a:lnTo>
                  <a:lnTo>
                    <a:pt x="1712" y="570"/>
                  </a:lnTo>
                  <a:lnTo>
                    <a:pt x="1667" y="562"/>
                  </a:lnTo>
                  <a:lnTo>
                    <a:pt x="1581" y="542"/>
                  </a:lnTo>
                  <a:lnTo>
                    <a:pt x="1538" y="534"/>
                  </a:lnTo>
                  <a:lnTo>
                    <a:pt x="1376" y="494"/>
                  </a:lnTo>
                  <a:lnTo>
                    <a:pt x="1263" y="464"/>
                  </a:lnTo>
                  <a:lnTo>
                    <a:pt x="1156" y="434"/>
                  </a:lnTo>
                  <a:lnTo>
                    <a:pt x="1121" y="422"/>
                  </a:lnTo>
                  <a:lnTo>
                    <a:pt x="1055" y="402"/>
                  </a:lnTo>
                  <a:lnTo>
                    <a:pt x="1023" y="392"/>
                  </a:lnTo>
                  <a:lnTo>
                    <a:pt x="992" y="380"/>
                  </a:lnTo>
                  <a:lnTo>
                    <a:pt x="961" y="370"/>
                  </a:lnTo>
                  <a:lnTo>
                    <a:pt x="931" y="358"/>
                  </a:lnTo>
                  <a:lnTo>
                    <a:pt x="902" y="348"/>
                  </a:lnTo>
                  <a:lnTo>
                    <a:pt x="872" y="336"/>
                  </a:lnTo>
                  <a:lnTo>
                    <a:pt x="843" y="326"/>
                  </a:lnTo>
                  <a:lnTo>
                    <a:pt x="785" y="302"/>
                  </a:lnTo>
                  <a:lnTo>
                    <a:pt x="756" y="292"/>
                  </a:lnTo>
                  <a:lnTo>
                    <a:pt x="581" y="220"/>
                  </a:lnTo>
                  <a:lnTo>
                    <a:pt x="552" y="206"/>
                  </a:lnTo>
                  <a:lnTo>
                    <a:pt x="493" y="182"/>
                  </a:lnTo>
                  <a:lnTo>
                    <a:pt x="434" y="154"/>
                  </a:lnTo>
                  <a:lnTo>
                    <a:pt x="404" y="142"/>
                  </a:lnTo>
                  <a:lnTo>
                    <a:pt x="314" y="100"/>
                  </a:lnTo>
                  <a:lnTo>
                    <a:pt x="285" y="88"/>
                  </a:lnTo>
                  <a:lnTo>
                    <a:pt x="259" y="76"/>
                  </a:lnTo>
                  <a:lnTo>
                    <a:pt x="234" y="64"/>
                  </a:lnTo>
                  <a:lnTo>
                    <a:pt x="210" y="54"/>
                  </a:lnTo>
                  <a:lnTo>
                    <a:pt x="189" y="44"/>
                  </a:lnTo>
                  <a:lnTo>
                    <a:pt x="169" y="36"/>
                  </a:lnTo>
                  <a:lnTo>
                    <a:pt x="150" y="28"/>
                  </a:lnTo>
                  <a:lnTo>
                    <a:pt x="133" y="22"/>
                  </a:lnTo>
                  <a:lnTo>
                    <a:pt x="118" y="16"/>
                  </a:lnTo>
                  <a:lnTo>
                    <a:pt x="104" y="12"/>
                  </a:lnTo>
                  <a:lnTo>
                    <a:pt x="92" y="8"/>
                  </a:lnTo>
                  <a:lnTo>
                    <a:pt x="81" y="4"/>
                  </a:lnTo>
                  <a:lnTo>
                    <a:pt x="71" y="2"/>
                  </a:lnTo>
                </a:path>
              </a:pathLst>
            </a:custGeom>
            <a:grpFill/>
            <a:ln w="9525">
              <a:solidFill>
                <a:srgbClr val="E7E8E8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4" name="Freeform 11"/>
            <p:cNvSpPr>
              <a:spLocks/>
            </p:cNvSpPr>
            <p:nvPr/>
          </p:nvSpPr>
          <p:spPr bwMode="auto">
            <a:xfrm>
              <a:off x="3353" y="7829"/>
              <a:ext cx="5198" cy="1180"/>
            </a:xfrm>
            <a:custGeom>
              <a:avLst/>
              <a:gdLst>
                <a:gd name="T0" fmla="+- 0 8470 3353"/>
                <a:gd name="T1" fmla="*/ T0 w 5198"/>
                <a:gd name="T2" fmla="+- 0 7831 7829"/>
                <a:gd name="T3" fmla="*/ 7831 h 1180"/>
                <a:gd name="T4" fmla="+- 0 8452 3353"/>
                <a:gd name="T5" fmla="*/ T4 w 5198"/>
                <a:gd name="T6" fmla="+- 0 7837 7829"/>
                <a:gd name="T7" fmla="*/ 7837 h 1180"/>
                <a:gd name="T8" fmla="+- 0 8426 3353"/>
                <a:gd name="T9" fmla="*/ T8 w 5198"/>
                <a:gd name="T10" fmla="+- 0 7847 7829"/>
                <a:gd name="T11" fmla="*/ 7847 h 1180"/>
                <a:gd name="T12" fmla="+- 0 8391 3353"/>
                <a:gd name="T13" fmla="*/ T12 w 5198"/>
                <a:gd name="T14" fmla="+- 0 7863 7829"/>
                <a:gd name="T15" fmla="*/ 7863 h 1180"/>
                <a:gd name="T16" fmla="+- 0 8348 3353"/>
                <a:gd name="T17" fmla="*/ T16 w 5198"/>
                <a:gd name="T18" fmla="+- 0 7881 7829"/>
                <a:gd name="T19" fmla="*/ 7881 h 1180"/>
                <a:gd name="T20" fmla="+- 0 8297 3353"/>
                <a:gd name="T21" fmla="*/ T20 w 5198"/>
                <a:gd name="T22" fmla="+- 0 7905 7829"/>
                <a:gd name="T23" fmla="*/ 7905 h 1180"/>
                <a:gd name="T24" fmla="+- 0 8238 3353"/>
                <a:gd name="T25" fmla="*/ T24 w 5198"/>
                <a:gd name="T26" fmla="+- 0 7931 7829"/>
                <a:gd name="T27" fmla="*/ 7931 h 1180"/>
                <a:gd name="T28" fmla="+- 0 8153 3353"/>
                <a:gd name="T29" fmla="*/ T28 w 5198"/>
                <a:gd name="T30" fmla="+- 0 7971 7829"/>
                <a:gd name="T31" fmla="*/ 7971 h 1180"/>
                <a:gd name="T32" fmla="+- 0 8047 3353"/>
                <a:gd name="T33" fmla="*/ T32 w 5198"/>
                <a:gd name="T34" fmla="+- 0 8017 7829"/>
                <a:gd name="T35" fmla="*/ 8017 h 1180"/>
                <a:gd name="T36" fmla="+- 0 7964 3353"/>
                <a:gd name="T37" fmla="*/ T36 w 5198"/>
                <a:gd name="T38" fmla="+- 0 8051 7829"/>
                <a:gd name="T39" fmla="*/ 8051 h 1180"/>
                <a:gd name="T40" fmla="+- 0 7877 3353"/>
                <a:gd name="T41" fmla="*/ T40 w 5198"/>
                <a:gd name="T42" fmla="+- 0 8085 7829"/>
                <a:gd name="T43" fmla="*/ 8085 h 1180"/>
                <a:gd name="T44" fmla="+- 0 7788 3353"/>
                <a:gd name="T45" fmla="*/ T44 w 5198"/>
                <a:gd name="T46" fmla="+- 0 8119 7829"/>
                <a:gd name="T47" fmla="*/ 8119 h 1180"/>
                <a:gd name="T48" fmla="+- 0 7727 3353"/>
                <a:gd name="T49" fmla="*/ T48 w 5198"/>
                <a:gd name="T50" fmla="+- 0 8141 7829"/>
                <a:gd name="T51" fmla="*/ 8141 h 1180"/>
                <a:gd name="T52" fmla="+- 0 7567 3353"/>
                <a:gd name="T53" fmla="*/ T52 w 5198"/>
                <a:gd name="T54" fmla="+- 0 8199 7829"/>
                <a:gd name="T55" fmla="*/ 8199 h 1180"/>
                <a:gd name="T56" fmla="+- 0 7430 3353"/>
                <a:gd name="T57" fmla="*/ T56 w 5198"/>
                <a:gd name="T58" fmla="+- 0 8245 7829"/>
                <a:gd name="T59" fmla="*/ 8245 h 1180"/>
                <a:gd name="T60" fmla="+- 0 7321 3353"/>
                <a:gd name="T61" fmla="*/ T60 w 5198"/>
                <a:gd name="T62" fmla="+- 0 8279 7829"/>
                <a:gd name="T63" fmla="*/ 8279 h 1180"/>
                <a:gd name="T64" fmla="+- 0 7246 3353"/>
                <a:gd name="T65" fmla="*/ T64 w 5198"/>
                <a:gd name="T66" fmla="+- 0 8301 7829"/>
                <a:gd name="T67" fmla="*/ 8301 h 1180"/>
                <a:gd name="T68" fmla="+- 0 7128 3353"/>
                <a:gd name="T69" fmla="*/ T68 w 5198"/>
                <a:gd name="T70" fmla="+- 0 8333 7829"/>
                <a:gd name="T71" fmla="*/ 8333 h 1180"/>
                <a:gd name="T72" fmla="+- 0 6877 3353"/>
                <a:gd name="T73" fmla="*/ T72 w 5198"/>
                <a:gd name="T74" fmla="+- 0 8391 7829"/>
                <a:gd name="T75" fmla="*/ 8391 h 1180"/>
                <a:gd name="T76" fmla="+- 0 6656 3353"/>
                <a:gd name="T77" fmla="*/ T76 w 5198"/>
                <a:gd name="T78" fmla="+- 0 8433 7829"/>
                <a:gd name="T79" fmla="*/ 8433 h 1180"/>
                <a:gd name="T80" fmla="+- 0 6289 3353"/>
                <a:gd name="T81" fmla="*/ T80 w 5198"/>
                <a:gd name="T82" fmla="+- 0 8473 7829"/>
                <a:gd name="T83" fmla="*/ 8473 h 1180"/>
                <a:gd name="T84" fmla="+- 0 6195 3353"/>
                <a:gd name="T85" fmla="*/ T84 w 5198"/>
                <a:gd name="T86" fmla="+- 0 8479 7829"/>
                <a:gd name="T87" fmla="*/ 8479 h 1180"/>
                <a:gd name="T88" fmla="+- 0 6099 3353"/>
                <a:gd name="T89" fmla="*/ T88 w 5198"/>
                <a:gd name="T90" fmla="+- 0 8481 7829"/>
                <a:gd name="T91" fmla="*/ 8481 h 1180"/>
                <a:gd name="T92" fmla="+- 0 7907 3353"/>
                <a:gd name="T93" fmla="*/ T92 w 5198"/>
                <a:gd name="T94" fmla="+- 0 8483 7829"/>
                <a:gd name="T95" fmla="*/ 8483 h 1180"/>
                <a:gd name="T96" fmla="+- 0 8006 3353"/>
                <a:gd name="T97" fmla="*/ T96 w 5198"/>
                <a:gd name="T98" fmla="+- 0 8427 7829"/>
                <a:gd name="T99" fmla="*/ 8427 h 1180"/>
                <a:gd name="T100" fmla="+- 0 8081 3353"/>
                <a:gd name="T101" fmla="*/ T100 w 5198"/>
                <a:gd name="T102" fmla="+- 0 8385 7829"/>
                <a:gd name="T103" fmla="*/ 8385 h 1180"/>
                <a:gd name="T104" fmla="+- 0 8140 3353"/>
                <a:gd name="T105" fmla="*/ T104 w 5198"/>
                <a:gd name="T106" fmla="+- 0 8347 7829"/>
                <a:gd name="T107" fmla="*/ 8347 h 1180"/>
                <a:gd name="T108" fmla="+- 0 8181 3353"/>
                <a:gd name="T109" fmla="*/ T108 w 5198"/>
                <a:gd name="T110" fmla="+- 0 8321 7829"/>
                <a:gd name="T111" fmla="*/ 8321 h 1180"/>
                <a:gd name="T112" fmla="+- 0 8220 3353"/>
                <a:gd name="T113" fmla="*/ T112 w 5198"/>
                <a:gd name="T114" fmla="+- 0 8297 7829"/>
                <a:gd name="T115" fmla="*/ 8297 h 1180"/>
                <a:gd name="T116" fmla="+- 0 8256 3353"/>
                <a:gd name="T117" fmla="*/ T116 w 5198"/>
                <a:gd name="T118" fmla="+- 0 8271 7829"/>
                <a:gd name="T119" fmla="*/ 8271 h 1180"/>
                <a:gd name="T120" fmla="+- 0 8289 3353"/>
                <a:gd name="T121" fmla="*/ T120 w 5198"/>
                <a:gd name="T122" fmla="+- 0 8249 7829"/>
                <a:gd name="T123" fmla="*/ 8249 h 1180"/>
                <a:gd name="T124" fmla="+- 0 8320 3353"/>
                <a:gd name="T125" fmla="*/ T124 w 5198"/>
                <a:gd name="T126" fmla="+- 0 8227 7829"/>
                <a:gd name="T127" fmla="*/ 8227 h 1180"/>
                <a:gd name="T128" fmla="+- 0 8386 3353"/>
                <a:gd name="T129" fmla="*/ T128 w 5198"/>
                <a:gd name="T130" fmla="+- 0 8175 7829"/>
                <a:gd name="T131" fmla="*/ 8175 h 1180"/>
                <a:gd name="T132" fmla="+- 0 8423 3353"/>
                <a:gd name="T133" fmla="*/ T132 w 5198"/>
                <a:gd name="T134" fmla="+- 0 8143 7829"/>
                <a:gd name="T135" fmla="*/ 8143 h 1180"/>
                <a:gd name="T136" fmla="+- 0 8454 3353"/>
                <a:gd name="T137" fmla="*/ T136 w 5198"/>
                <a:gd name="T138" fmla="+- 0 8117 7829"/>
                <a:gd name="T139" fmla="*/ 8117 h 1180"/>
                <a:gd name="T140" fmla="+- 0 8510 3353"/>
                <a:gd name="T141" fmla="*/ T140 w 5198"/>
                <a:gd name="T142" fmla="+- 0 8057 7829"/>
                <a:gd name="T143" fmla="*/ 8057 h 1180"/>
                <a:gd name="T144" fmla="+- 0 8552 3353"/>
                <a:gd name="T145" fmla="*/ T144 w 5198"/>
                <a:gd name="T146" fmla="+- 0 7939 7829"/>
                <a:gd name="T147" fmla="*/ 7939 h 1180"/>
                <a:gd name="T148" fmla="+- 0 8525 3353"/>
                <a:gd name="T149" fmla="*/ T148 w 5198"/>
                <a:gd name="T150" fmla="+- 0 7849 7829"/>
                <a:gd name="T151" fmla="*/ 7849 h 1180"/>
                <a:gd name="T152" fmla="+- 0 8476 3353"/>
                <a:gd name="T153" fmla="*/ T152 w 5198"/>
                <a:gd name="T154" fmla="+- 0 7829 7829"/>
                <a:gd name="T155" fmla="*/ 7829 h 118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</a:cxnLst>
              <a:rect l="0" t="0" r="r" b="b"/>
              <a:pathLst>
                <a:path w="5198" h="1180">
                  <a:moveTo>
                    <a:pt x="5123" y="0"/>
                  </a:moveTo>
                  <a:lnTo>
                    <a:pt x="5117" y="2"/>
                  </a:lnTo>
                  <a:lnTo>
                    <a:pt x="5109" y="4"/>
                  </a:lnTo>
                  <a:lnTo>
                    <a:pt x="5099" y="8"/>
                  </a:lnTo>
                  <a:lnTo>
                    <a:pt x="5087" y="12"/>
                  </a:lnTo>
                  <a:lnTo>
                    <a:pt x="5073" y="18"/>
                  </a:lnTo>
                  <a:lnTo>
                    <a:pt x="5056" y="26"/>
                  </a:lnTo>
                  <a:lnTo>
                    <a:pt x="5038" y="34"/>
                  </a:lnTo>
                  <a:lnTo>
                    <a:pt x="5018" y="42"/>
                  </a:lnTo>
                  <a:lnTo>
                    <a:pt x="4995" y="52"/>
                  </a:lnTo>
                  <a:lnTo>
                    <a:pt x="4971" y="64"/>
                  </a:lnTo>
                  <a:lnTo>
                    <a:pt x="4944" y="76"/>
                  </a:lnTo>
                  <a:lnTo>
                    <a:pt x="4915" y="88"/>
                  </a:lnTo>
                  <a:lnTo>
                    <a:pt x="4885" y="102"/>
                  </a:lnTo>
                  <a:lnTo>
                    <a:pt x="4852" y="118"/>
                  </a:lnTo>
                  <a:lnTo>
                    <a:pt x="4800" y="142"/>
                  </a:lnTo>
                  <a:lnTo>
                    <a:pt x="4774" y="152"/>
                  </a:lnTo>
                  <a:lnTo>
                    <a:pt x="4694" y="188"/>
                  </a:lnTo>
                  <a:lnTo>
                    <a:pt x="4666" y="198"/>
                  </a:lnTo>
                  <a:lnTo>
                    <a:pt x="4611" y="222"/>
                  </a:lnTo>
                  <a:lnTo>
                    <a:pt x="4582" y="232"/>
                  </a:lnTo>
                  <a:lnTo>
                    <a:pt x="4524" y="256"/>
                  </a:lnTo>
                  <a:lnTo>
                    <a:pt x="4495" y="266"/>
                  </a:lnTo>
                  <a:lnTo>
                    <a:pt x="4435" y="290"/>
                  </a:lnTo>
                  <a:lnTo>
                    <a:pt x="4404" y="300"/>
                  </a:lnTo>
                  <a:lnTo>
                    <a:pt x="4374" y="312"/>
                  </a:lnTo>
                  <a:lnTo>
                    <a:pt x="4247" y="360"/>
                  </a:lnTo>
                  <a:lnTo>
                    <a:pt x="4214" y="370"/>
                  </a:lnTo>
                  <a:lnTo>
                    <a:pt x="4112" y="406"/>
                  </a:lnTo>
                  <a:lnTo>
                    <a:pt x="4077" y="416"/>
                  </a:lnTo>
                  <a:lnTo>
                    <a:pt x="4005" y="440"/>
                  </a:lnTo>
                  <a:lnTo>
                    <a:pt x="3968" y="450"/>
                  </a:lnTo>
                  <a:lnTo>
                    <a:pt x="3931" y="462"/>
                  </a:lnTo>
                  <a:lnTo>
                    <a:pt x="3893" y="472"/>
                  </a:lnTo>
                  <a:lnTo>
                    <a:pt x="3854" y="484"/>
                  </a:lnTo>
                  <a:lnTo>
                    <a:pt x="3775" y="504"/>
                  </a:lnTo>
                  <a:lnTo>
                    <a:pt x="3567" y="554"/>
                  </a:lnTo>
                  <a:lnTo>
                    <a:pt x="3524" y="562"/>
                  </a:lnTo>
                  <a:lnTo>
                    <a:pt x="3480" y="572"/>
                  </a:lnTo>
                  <a:lnTo>
                    <a:pt x="3303" y="604"/>
                  </a:lnTo>
                  <a:lnTo>
                    <a:pt x="3122" y="628"/>
                  </a:lnTo>
                  <a:lnTo>
                    <a:pt x="2936" y="644"/>
                  </a:lnTo>
                  <a:lnTo>
                    <a:pt x="2889" y="646"/>
                  </a:lnTo>
                  <a:lnTo>
                    <a:pt x="2842" y="650"/>
                  </a:lnTo>
                  <a:lnTo>
                    <a:pt x="2794" y="652"/>
                  </a:lnTo>
                  <a:lnTo>
                    <a:pt x="2746" y="652"/>
                  </a:lnTo>
                  <a:lnTo>
                    <a:pt x="2698" y="654"/>
                  </a:lnTo>
                  <a:lnTo>
                    <a:pt x="4554" y="654"/>
                  </a:lnTo>
                  <a:lnTo>
                    <a:pt x="4616" y="620"/>
                  </a:lnTo>
                  <a:lnTo>
                    <a:pt x="4653" y="598"/>
                  </a:lnTo>
                  <a:lnTo>
                    <a:pt x="4690" y="578"/>
                  </a:lnTo>
                  <a:lnTo>
                    <a:pt x="4728" y="556"/>
                  </a:lnTo>
                  <a:lnTo>
                    <a:pt x="4766" y="532"/>
                  </a:lnTo>
                  <a:lnTo>
                    <a:pt x="4787" y="518"/>
                  </a:lnTo>
                  <a:lnTo>
                    <a:pt x="4808" y="506"/>
                  </a:lnTo>
                  <a:lnTo>
                    <a:pt x="4828" y="492"/>
                  </a:lnTo>
                  <a:lnTo>
                    <a:pt x="4848" y="480"/>
                  </a:lnTo>
                  <a:lnTo>
                    <a:pt x="4867" y="468"/>
                  </a:lnTo>
                  <a:lnTo>
                    <a:pt x="4885" y="454"/>
                  </a:lnTo>
                  <a:lnTo>
                    <a:pt x="4903" y="442"/>
                  </a:lnTo>
                  <a:lnTo>
                    <a:pt x="4920" y="432"/>
                  </a:lnTo>
                  <a:lnTo>
                    <a:pt x="4936" y="420"/>
                  </a:lnTo>
                  <a:lnTo>
                    <a:pt x="4952" y="408"/>
                  </a:lnTo>
                  <a:lnTo>
                    <a:pt x="4967" y="398"/>
                  </a:lnTo>
                  <a:lnTo>
                    <a:pt x="4982" y="386"/>
                  </a:lnTo>
                  <a:lnTo>
                    <a:pt x="5033" y="346"/>
                  </a:lnTo>
                  <a:lnTo>
                    <a:pt x="5045" y="336"/>
                  </a:lnTo>
                  <a:lnTo>
                    <a:pt x="5070" y="314"/>
                  </a:lnTo>
                  <a:lnTo>
                    <a:pt x="5086" y="300"/>
                  </a:lnTo>
                  <a:lnTo>
                    <a:pt x="5101" y="288"/>
                  </a:lnTo>
                  <a:lnTo>
                    <a:pt x="5116" y="274"/>
                  </a:lnTo>
                  <a:lnTo>
                    <a:pt x="5157" y="228"/>
                  </a:lnTo>
                  <a:lnTo>
                    <a:pt x="5187" y="176"/>
                  </a:lnTo>
                  <a:lnTo>
                    <a:pt x="5199" y="110"/>
                  </a:lnTo>
                  <a:lnTo>
                    <a:pt x="5196" y="80"/>
                  </a:lnTo>
                  <a:lnTo>
                    <a:pt x="5172" y="20"/>
                  </a:lnTo>
                  <a:lnTo>
                    <a:pt x="5142" y="2"/>
                  </a:lnTo>
                  <a:lnTo>
                    <a:pt x="5123" y="0"/>
                  </a:lnTo>
                </a:path>
              </a:pathLst>
            </a:custGeom>
            <a:grpFill/>
            <a:ln w="9525">
              <a:solidFill>
                <a:srgbClr val="E7E8E8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</p:grp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1062046" y="1200151"/>
            <a:ext cx="7624753" cy="3394472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3"/>
          </p:nvPr>
        </p:nvSpPr>
        <p:spPr>
          <a:xfrm>
            <a:off x="1691266" y="128587"/>
            <a:ext cx="6664768" cy="301229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 b="0">
                <a:solidFill>
                  <a:schemeClr val="bg1">
                    <a:lumMod val="65000"/>
                  </a:schemeClr>
                </a:solidFill>
                <a:latin typeface="Verdana"/>
                <a:cs typeface="Verdana"/>
              </a:defRPr>
            </a:lvl1pPr>
          </a:lstStyle>
          <a:p>
            <a:pPr>
              <a:defRPr/>
            </a:pPr>
            <a:r>
              <a:rPr lang="fr-FR" dirty="0"/>
              <a:t>Une force pour le territoire</a:t>
            </a:r>
          </a:p>
        </p:txBody>
      </p:sp>
      <p:sp>
        <p:nvSpPr>
          <p:cNvPr id="5" name="Ellipse 4"/>
          <p:cNvSpPr>
            <a:spLocks/>
          </p:cNvSpPr>
          <p:nvPr/>
        </p:nvSpPr>
        <p:spPr>
          <a:xfrm>
            <a:off x="8479987" y="178317"/>
            <a:ext cx="214824" cy="216000"/>
          </a:xfrm>
          <a:prstGeom prst="ellipse">
            <a:avLst/>
          </a:prstGeom>
          <a:solidFill>
            <a:srgbClr val="313E5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1030" name="Image 3" descr="LOGO_AMU_RVB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108347"/>
            <a:ext cx="1013714" cy="348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Espace réservé du numéro de diapositive 12"/>
          <p:cNvSpPr>
            <a:spLocks noGrp="1"/>
          </p:cNvSpPr>
          <p:nvPr>
            <p:ph type="sldNum" sz="quarter" idx="4"/>
          </p:nvPr>
        </p:nvSpPr>
        <p:spPr>
          <a:xfrm>
            <a:off x="8356034" y="225029"/>
            <a:ext cx="454025" cy="10596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8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6B5D263F-7ACE-9740-9441-ACD31CB0F00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cxnSp>
        <p:nvCxnSpPr>
          <p:cNvPr id="9" name="Connecteur droit 8"/>
          <p:cNvCxnSpPr/>
          <p:nvPr/>
        </p:nvCxnSpPr>
        <p:spPr>
          <a:xfrm flipV="1">
            <a:off x="8583045" y="-146447"/>
            <a:ext cx="0" cy="341710"/>
          </a:xfrm>
          <a:prstGeom prst="line">
            <a:avLst/>
          </a:prstGeom>
          <a:ln w="12700">
            <a:solidFill>
              <a:srgbClr val="313E56"/>
            </a:solidFill>
            <a:prstDash val="sysDot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8" name="Espace réservé du titre 9"/>
          <p:cNvSpPr>
            <a:spLocks noGrp="1"/>
          </p:cNvSpPr>
          <p:nvPr>
            <p:ph type="title"/>
          </p:nvPr>
        </p:nvSpPr>
        <p:spPr bwMode="auto">
          <a:xfrm>
            <a:off x="457200" y="608037"/>
            <a:ext cx="8229600" cy="48220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et modifiez le titre</a:t>
            </a:r>
          </a:p>
        </p:txBody>
      </p:sp>
      <p:cxnSp>
        <p:nvCxnSpPr>
          <p:cNvPr id="15" name="Connecteur droit 14"/>
          <p:cNvCxnSpPr/>
          <p:nvPr/>
        </p:nvCxnSpPr>
        <p:spPr>
          <a:xfrm flipH="1">
            <a:off x="2" y="712805"/>
            <a:ext cx="585430" cy="0"/>
          </a:xfrm>
          <a:prstGeom prst="line">
            <a:avLst/>
          </a:prstGeom>
          <a:ln w="12700">
            <a:solidFill>
              <a:srgbClr val="313E56"/>
            </a:solidFill>
            <a:prstDash val="sysDot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91351" r:id="rId1"/>
    <p:sldLayoutId id="2147491352" r:id="rId2"/>
    <p:sldLayoutId id="2147491340" r:id="rId3"/>
    <p:sldLayoutId id="2147491353" r:id="rId4"/>
    <p:sldLayoutId id="2147491341" r:id="rId5"/>
    <p:sldLayoutId id="2147491342" r:id="rId6"/>
    <p:sldLayoutId id="2147491343" r:id="rId7"/>
    <p:sldLayoutId id="2147491344" r:id="rId8"/>
    <p:sldLayoutId id="2147491345" r:id="rId9"/>
    <p:sldLayoutId id="2147491346" r:id="rId10"/>
    <p:sldLayoutId id="2147491347" r:id="rId11"/>
    <p:sldLayoutId id="2147491348" r:id="rId12"/>
    <p:sldLayoutId id="2147491349" r:id="rId13"/>
  </p:sldLayoutIdLst>
  <p:hf hd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600" b="1" kern="1200">
          <a:solidFill>
            <a:srgbClr val="313E56"/>
          </a:solidFill>
          <a:uFill>
            <a:solidFill>
              <a:schemeClr val="bg1"/>
            </a:solidFill>
          </a:uFill>
          <a:latin typeface="Arial"/>
          <a:ea typeface="ＭＳ Ｐゴシック" charset="-128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313E56"/>
          </a:solidFill>
          <a:latin typeface="Arial" charset="0"/>
          <a:ea typeface="ＭＳ Ｐゴシック" charset="-128"/>
          <a:cs typeface="Verdana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313E56"/>
          </a:solidFill>
          <a:latin typeface="Arial" charset="0"/>
          <a:ea typeface="ＭＳ Ｐゴシック" charset="-128"/>
          <a:cs typeface="Verdana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313E56"/>
          </a:solidFill>
          <a:latin typeface="Arial" charset="0"/>
          <a:ea typeface="ＭＳ Ｐゴシック" charset="-128"/>
          <a:cs typeface="Verdana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313E56"/>
          </a:solidFill>
          <a:latin typeface="Arial" charset="0"/>
          <a:ea typeface="ＭＳ Ｐゴシック" charset="-128"/>
          <a:cs typeface="Verdana" pitchFamily="34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2663B4"/>
          </a:solidFill>
          <a:latin typeface="Verdana" charset="0"/>
          <a:ea typeface="ＭＳ Ｐゴシック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2663B4"/>
          </a:solidFill>
          <a:latin typeface="Verdana" charset="0"/>
          <a:ea typeface="ＭＳ Ｐゴシック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2663B4"/>
          </a:solidFill>
          <a:latin typeface="Verdana" charset="0"/>
          <a:ea typeface="ＭＳ Ｐゴシック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2663B4"/>
          </a:solidFill>
          <a:latin typeface="Verdana" charset="0"/>
          <a:ea typeface="ＭＳ Ｐゴシック" charset="-128"/>
        </a:defRPr>
      </a:lvl9pPr>
    </p:titleStyle>
    <p:bodyStyle>
      <a:lvl1pPr marL="0" indent="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400" b="0" kern="1200">
          <a:solidFill>
            <a:schemeClr val="tx1"/>
          </a:solidFill>
          <a:latin typeface="Arial"/>
          <a:ea typeface="ＭＳ Ｐゴシック" charset="-128"/>
          <a:cs typeface="Arial"/>
        </a:defRPr>
      </a:lvl1pPr>
      <a:lvl2pPr marL="914400" indent="-457200" algn="l" defTabSz="457200" rtl="0" eaLnBrk="1" fontAlgn="base" hangingPunct="1">
        <a:spcBef>
          <a:spcPct val="20000"/>
        </a:spcBef>
        <a:spcAft>
          <a:spcPct val="0"/>
        </a:spcAft>
        <a:buClr>
          <a:srgbClr val="AFB1A5"/>
        </a:buClr>
        <a:buSzPct val="100000"/>
        <a:buFont typeface="Wingdings" charset="2"/>
        <a:buChar char=""/>
        <a:defRPr sz="1400" kern="1200">
          <a:solidFill>
            <a:schemeClr val="tx1"/>
          </a:solidFill>
          <a:latin typeface="Arial"/>
          <a:ea typeface="ＭＳ Ｐゴシック" charset="-128"/>
          <a:cs typeface="Arial"/>
        </a:defRPr>
      </a:lvl2pPr>
      <a:lvl3pPr marL="1200150" indent="-285750" algn="l" defTabSz="457200" rtl="0" eaLnBrk="1" fontAlgn="base" hangingPunct="1">
        <a:spcBef>
          <a:spcPct val="20000"/>
        </a:spcBef>
        <a:spcAft>
          <a:spcPct val="0"/>
        </a:spcAft>
        <a:buClr>
          <a:srgbClr val="AFB1A5"/>
        </a:buClr>
        <a:buSzPct val="130000"/>
        <a:buFont typeface="Arial"/>
        <a:buChar char="•"/>
        <a:defRPr sz="1400" kern="1200">
          <a:solidFill>
            <a:schemeClr val="tx1"/>
          </a:solidFill>
          <a:latin typeface="Arial"/>
          <a:ea typeface="ＭＳ Ｐゴシック" charset="-128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AFB1A5"/>
        </a:buClr>
        <a:buSzPct val="100000"/>
        <a:buFont typeface="Lucida Grande"/>
        <a:buChar char="»"/>
        <a:defRPr sz="1400" kern="1200">
          <a:solidFill>
            <a:schemeClr val="tx1"/>
          </a:solidFill>
          <a:latin typeface="Arial"/>
          <a:ea typeface="ＭＳ Ｐゴシック" charset="-128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AFB1A5"/>
        </a:buClr>
        <a:buSzPct val="90000"/>
        <a:buFont typeface="Lucida Grande"/>
        <a:buChar char="-"/>
        <a:defRPr sz="1400" kern="1200">
          <a:solidFill>
            <a:schemeClr val="tx1"/>
          </a:solidFill>
          <a:latin typeface="Arial"/>
          <a:ea typeface="ＭＳ Ｐゴシック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>
          <a:xfrm>
            <a:off x="1779373" y="694534"/>
            <a:ext cx="5980670" cy="482203"/>
          </a:xfrm>
        </p:spPr>
        <p:txBody>
          <a:bodyPr/>
          <a:lstStyle/>
          <a:p>
            <a:pPr eaLnBrk="1" hangingPunct="1"/>
            <a:r>
              <a:rPr lang="fr-FR" altLang="fr-FR" sz="2400" dirty="0">
                <a:solidFill>
                  <a:srgbClr val="17375E"/>
                </a:solidFill>
                <a:latin typeface="Book Antiqua" charset="0"/>
              </a:rPr>
              <a:t>Projet Professionnel Personnel  Etudiant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85900" y="1329929"/>
            <a:ext cx="6172200" cy="3398044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fr-BE" altLang="fr-FR" sz="2700" i="1" dirty="0">
              <a:solidFill>
                <a:srgbClr val="17375E"/>
              </a:solidFill>
            </a:endParaRPr>
          </a:p>
          <a:p>
            <a:pPr algn="ctr" eaLnBrk="1" hangingPunct="1">
              <a:buFont typeface="Arial" charset="0"/>
              <a:buNone/>
            </a:pPr>
            <a:endParaRPr lang="fr-BE" altLang="fr-FR" sz="2700" i="1" dirty="0">
              <a:solidFill>
                <a:srgbClr val="17375E"/>
              </a:solidFill>
            </a:endParaRPr>
          </a:p>
          <a:p>
            <a:pPr algn="ctr" eaLnBrk="1" hangingPunct="1">
              <a:buFont typeface="Arial" charset="0"/>
              <a:buNone/>
            </a:pPr>
            <a:r>
              <a:rPr lang="fr-BE" altLang="fr-FR" sz="2700" i="1">
                <a:solidFill>
                  <a:srgbClr val="FF0000"/>
                </a:solidFill>
              </a:rPr>
              <a:t>Méthodologie - Le </a:t>
            </a:r>
            <a:r>
              <a:rPr lang="fr-BE" altLang="fr-FR" sz="2700" i="1" dirty="0">
                <a:solidFill>
                  <a:srgbClr val="FF0000"/>
                </a:solidFill>
              </a:rPr>
              <a:t>guide d’entretien</a:t>
            </a:r>
          </a:p>
          <a:p>
            <a:pPr algn="ctr" eaLnBrk="1" hangingPunct="1">
              <a:buFont typeface="Arial" charset="0"/>
              <a:buNone/>
            </a:pPr>
            <a:endParaRPr lang="fr-BE" altLang="fr-FR" sz="2700" i="1" dirty="0">
              <a:solidFill>
                <a:srgbClr val="FF0000"/>
              </a:solidFill>
            </a:endParaRPr>
          </a:p>
          <a:p>
            <a:pPr algn="ctr" eaLnBrk="1" hangingPunct="1">
              <a:buFont typeface="Arial" charset="0"/>
              <a:buNone/>
            </a:pPr>
            <a:r>
              <a:rPr lang="fr-BE" altLang="fr-FR" sz="2700" i="1" dirty="0">
                <a:solidFill>
                  <a:srgbClr val="FF0000"/>
                </a:solidFill>
              </a:rPr>
              <a:t>PPPE 1</a:t>
            </a:r>
          </a:p>
        </p:txBody>
      </p:sp>
    </p:spTree>
    <p:extLst>
      <p:ext uri="{BB962C8B-B14F-4D97-AF65-F5344CB8AC3E}">
        <p14:creationId xmlns:p14="http://schemas.microsoft.com/office/powerpoint/2010/main" val="1836196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1485900" y="386953"/>
            <a:ext cx="6172200" cy="575072"/>
          </a:xfrm>
        </p:spPr>
        <p:txBody>
          <a:bodyPr/>
          <a:lstStyle/>
          <a:p>
            <a:pPr eaLnBrk="1" hangingPunct="1"/>
            <a:r>
              <a:rPr lang="fr-BE" altLang="fr-FR" sz="2100">
                <a:solidFill>
                  <a:srgbClr val="17375E"/>
                </a:solidFill>
                <a:latin typeface="Book Antiqua" charset="0"/>
              </a:rPr>
              <a:t>Elaboration du guide d’entretien : le cadre</a:t>
            </a:r>
            <a:endParaRPr lang="fr-FR" altLang="fr-FR" sz="2100" dirty="0">
              <a:solidFill>
                <a:srgbClr val="17375E"/>
              </a:solidFill>
              <a:latin typeface="Book Antiqua" charset="0"/>
            </a:endParaRP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85900" y="962025"/>
            <a:ext cx="6966122" cy="4076700"/>
          </a:xfrm>
        </p:spPr>
        <p:txBody>
          <a:bodyPr/>
          <a:lstStyle/>
          <a:p>
            <a:pPr marL="285750" indent="-285750" eaLnBrk="1" hangingPunct="1">
              <a:buFont typeface="Wingdings" charset="2"/>
              <a:buChar char="ü"/>
            </a:pPr>
            <a:r>
              <a:rPr lang="fr-FR" altLang="fr-FR" sz="1500" i="1" dirty="0">
                <a:solidFill>
                  <a:srgbClr val="17375E"/>
                </a:solidFill>
              </a:rPr>
              <a:t>Entretien semi directif à questions ouvertes</a:t>
            </a:r>
          </a:p>
          <a:p>
            <a:pPr lvl="1" eaLnBrk="1" hangingPunct="1"/>
            <a:r>
              <a:rPr lang="fr-FR" altLang="fr-FR" sz="1200" i="1" dirty="0">
                <a:solidFill>
                  <a:srgbClr val="17375E"/>
                </a:solidFill>
              </a:rPr>
              <a:t>Questions centrées sur la </a:t>
            </a:r>
            <a:r>
              <a:rPr lang="fr-FR" altLang="fr-FR" sz="1200" i="1" dirty="0">
                <a:solidFill>
                  <a:srgbClr val="FF0000"/>
                </a:solidFill>
              </a:rPr>
              <a:t>description</a:t>
            </a:r>
            <a:r>
              <a:rPr lang="fr-FR" altLang="fr-FR" sz="1200" i="1" dirty="0">
                <a:solidFill>
                  <a:srgbClr val="17375E"/>
                </a:solidFill>
              </a:rPr>
              <a:t> des pratiques et expériences</a:t>
            </a:r>
          </a:p>
          <a:p>
            <a:pPr lvl="1" eaLnBrk="1" hangingPunct="1"/>
            <a:r>
              <a:rPr lang="fr-FR" altLang="fr-FR" sz="1200" i="1" dirty="0">
                <a:solidFill>
                  <a:srgbClr val="17375E"/>
                </a:solidFill>
              </a:rPr>
              <a:t>Questions centrées sur le </a:t>
            </a:r>
            <a:r>
              <a:rPr lang="fr-FR" altLang="fr-FR" sz="1200" i="1" dirty="0">
                <a:solidFill>
                  <a:srgbClr val="FF0000"/>
                </a:solidFill>
              </a:rPr>
              <a:t>ressenti</a:t>
            </a:r>
            <a:r>
              <a:rPr lang="fr-FR" altLang="fr-FR" sz="1200" i="1" dirty="0">
                <a:solidFill>
                  <a:srgbClr val="17375E"/>
                </a:solidFill>
              </a:rPr>
              <a:t> des pratiques et expériences</a:t>
            </a:r>
          </a:p>
          <a:p>
            <a:pPr eaLnBrk="1" hangingPunct="1"/>
            <a:endParaRPr lang="fr-FR" altLang="fr-FR" sz="1500" i="1" dirty="0">
              <a:solidFill>
                <a:srgbClr val="FF0000"/>
              </a:solidFill>
              <a:sym typeface="Wingdings" charset="2"/>
            </a:endParaRPr>
          </a:p>
          <a:p>
            <a:pPr marL="285750" indent="-285750" eaLnBrk="1" hangingPunct="1">
              <a:buFont typeface="Wingdings" charset="2"/>
              <a:buChar char="ü"/>
            </a:pPr>
            <a:r>
              <a:rPr lang="fr-FR" altLang="fr-FR" sz="1500" i="1" dirty="0">
                <a:solidFill>
                  <a:srgbClr val="FF0000"/>
                </a:solidFill>
                <a:sym typeface="Wingdings" charset="2"/>
              </a:rPr>
              <a:t>3 parties </a:t>
            </a:r>
            <a:r>
              <a:rPr lang="fr-FR" altLang="fr-FR" sz="1500" i="1" dirty="0">
                <a:solidFill>
                  <a:srgbClr val="17375E"/>
                </a:solidFill>
                <a:sym typeface="Wingdings" charset="2"/>
              </a:rPr>
              <a:t>à aborder dans les entretiens</a:t>
            </a:r>
          </a:p>
          <a:p>
            <a:pPr lvl="1" eaLnBrk="1" hangingPunct="1"/>
            <a:r>
              <a:rPr lang="fr-FR" altLang="fr-FR" sz="1200" b="1" i="1" dirty="0">
                <a:solidFill>
                  <a:srgbClr val="17375E"/>
                </a:solidFill>
                <a:sym typeface="Wingdings" charset="2"/>
              </a:rPr>
              <a:t>Le parcours du professionnel</a:t>
            </a:r>
          </a:p>
          <a:p>
            <a:pPr lvl="1" eaLnBrk="1" hangingPunct="1"/>
            <a:r>
              <a:rPr lang="fr-FR" altLang="fr-FR" sz="1200" b="1" i="1" dirty="0">
                <a:solidFill>
                  <a:srgbClr val="17375E"/>
                </a:solidFill>
                <a:sym typeface="Wingdings" charset="2"/>
              </a:rPr>
              <a:t>L’environnement institutionnel</a:t>
            </a:r>
          </a:p>
          <a:p>
            <a:pPr lvl="1" eaLnBrk="1" hangingPunct="1"/>
            <a:r>
              <a:rPr lang="fr-FR" altLang="fr-FR" sz="1200" b="1" i="1" dirty="0">
                <a:solidFill>
                  <a:srgbClr val="17375E"/>
                </a:solidFill>
                <a:sym typeface="Wingdings" charset="2"/>
              </a:rPr>
              <a:t>La pratique professionnelle</a:t>
            </a:r>
            <a:endParaRPr lang="fr-FR" altLang="fr-FR" sz="1500" b="1" i="1" dirty="0">
              <a:solidFill>
                <a:srgbClr val="17375E"/>
              </a:solidFill>
              <a:sym typeface="Wingdings" charset="2"/>
            </a:endParaRPr>
          </a:p>
          <a:p>
            <a:pPr eaLnBrk="1" hangingPunct="1"/>
            <a:endParaRPr lang="fr-FR" altLang="fr-FR" sz="1500" i="1" dirty="0">
              <a:solidFill>
                <a:srgbClr val="17375E"/>
              </a:solidFill>
              <a:sym typeface="Wingdings" charset="2"/>
            </a:endParaRPr>
          </a:p>
          <a:p>
            <a:pPr marL="285750" indent="-285750" eaLnBrk="1" hangingPunct="1">
              <a:buFont typeface="Wingdings" charset="2"/>
              <a:buChar char="ü"/>
            </a:pPr>
            <a:r>
              <a:rPr lang="fr-FR" altLang="fr-FR" sz="1500" i="1" dirty="0">
                <a:solidFill>
                  <a:srgbClr val="17375E"/>
                </a:solidFill>
                <a:sym typeface="Wingdings" charset="2"/>
              </a:rPr>
              <a:t>Programmer un entretien de 30 minutes par participant de sous groupe</a:t>
            </a:r>
          </a:p>
          <a:p>
            <a:pPr eaLnBrk="1" hangingPunct="1"/>
            <a:endParaRPr lang="fr-FR" altLang="fr-FR" sz="1500" i="1" dirty="0">
              <a:solidFill>
                <a:srgbClr val="17375E"/>
              </a:solidFill>
              <a:sym typeface="Wingdings" charset="2"/>
            </a:endParaRPr>
          </a:p>
          <a:p>
            <a:pPr marL="285750" indent="-285750" eaLnBrk="1" hangingPunct="1">
              <a:buFont typeface="Wingdings" charset="2"/>
              <a:buChar char="ü"/>
            </a:pPr>
            <a:r>
              <a:rPr lang="fr-FR" altLang="fr-FR" sz="1500" i="1" dirty="0">
                <a:solidFill>
                  <a:srgbClr val="17375E"/>
                </a:solidFill>
                <a:sym typeface="Wingdings" charset="2"/>
              </a:rPr>
              <a:t>Restitution fidèle de l’entretien</a:t>
            </a:r>
          </a:p>
          <a:p>
            <a:pPr lvl="1" eaLnBrk="1" hangingPunct="1"/>
            <a:r>
              <a:rPr lang="fr-FR" altLang="fr-FR" sz="1200" i="1" dirty="0">
                <a:solidFill>
                  <a:srgbClr val="17375E"/>
                </a:solidFill>
                <a:sym typeface="Wingdings" charset="2"/>
              </a:rPr>
              <a:t>Enregistrement des entretiens</a:t>
            </a:r>
          </a:p>
          <a:p>
            <a:pPr lvl="1" eaLnBrk="1" hangingPunct="1"/>
            <a:r>
              <a:rPr lang="fr-FR" altLang="fr-FR" sz="1200" i="1" dirty="0">
                <a:solidFill>
                  <a:srgbClr val="17375E"/>
                </a:solidFill>
                <a:sym typeface="Wingdings" charset="2"/>
              </a:rPr>
              <a:t>Retranscription globale des entretiens (à restituer)</a:t>
            </a:r>
          </a:p>
          <a:p>
            <a:pPr lvl="1" eaLnBrk="1" hangingPunct="1"/>
            <a:r>
              <a:rPr lang="fr-FR" altLang="fr-FR" sz="1200" i="1" dirty="0">
                <a:solidFill>
                  <a:srgbClr val="17375E"/>
                </a:solidFill>
                <a:sym typeface="Wingdings" charset="2"/>
              </a:rPr>
              <a:t>Production d’une synthèse structurée par groupe des entretiens</a:t>
            </a:r>
          </a:p>
          <a:p>
            <a:pPr eaLnBrk="1" hangingPunct="1"/>
            <a:endParaRPr lang="fr-FR" altLang="fr-FR" sz="1950" i="1" dirty="0">
              <a:solidFill>
                <a:srgbClr val="17375E"/>
              </a:solidFill>
              <a:sym typeface="Wingdings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09708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66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66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66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669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669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669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669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1967814" y="156551"/>
            <a:ext cx="6172200" cy="575072"/>
          </a:xfrm>
        </p:spPr>
        <p:txBody>
          <a:bodyPr/>
          <a:lstStyle/>
          <a:p>
            <a:pPr eaLnBrk="1" hangingPunct="1"/>
            <a:r>
              <a:rPr lang="fr-BE" altLang="fr-FR" sz="2100">
                <a:solidFill>
                  <a:srgbClr val="17375E"/>
                </a:solidFill>
                <a:latin typeface="Book Antiqua" charset="0"/>
              </a:rPr>
              <a:t>Elaboration du guide d’entretien :</a:t>
            </a:r>
            <a:br>
              <a:rPr lang="fr-BE" altLang="fr-FR" sz="2100">
                <a:solidFill>
                  <a:srgbClr val="17375E"/>
                </a:solidFill>
                <a:latin typeface="Book Antiqua" charset="0"/>
              </a:rPr>
            </a:br>
            <a:r>
              <a:rPr lang="fr-BE" altLang="fr-FR" sz="2100">
                <a:solidFill>
                  <a:srgbClr val="17375E"/>
                </a:solidFill>
                <a:latin typeface="Book Antiqua" charset="0"/>
              </a:rPr>
              <a:t> la méthode</a:t>
            </a:r>
            <a:endParaRPr lang="fr-FR" altLang="fr-FR" sz="2100" dirty="0">
              <a:solidFill>
                <a:srgbClr val="17375E"/>
              </a:solidFill>
              <a:latin typeface="Book Antiqua" charset="0"/>
            </a:endParaRP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85900" y="962026"/>
            <a:ext cx="6172200" cy="3765947"/>
          </a:xfrm>
        </p:spPr>
        <p:txBody>
          <a:bodyPr/>
          <a:lstStyle/>
          <a:p>
            <a:pPr marL="342900" indent="-342900">
              <a:buFont typeface="Calibri" charset="0"/>
              <a:buAutoNum type="arabicPeriod"/>
            </a:pPr>
            <a:endParaRPr lang="fr-FR" altLang="fr-FR" sz="1500" i="1" dirty="0">
              <a:solidFill>
                <a:srgbClr val="17375E"/>
              </a:solidFill>
            </a:endParaRPr>
          </a:p>
          <a:p>
            <a:pPr marL="342900" indent="-342900">
              <a:buFont typeface="Calibri" charset="0"/>
              <a:buAutoNum type="arabicPeriod"/>
            </a:pPr>
            <a:r>
              <a:rPr lang="fr-FR" altLang="fr-FR" sz="1500" i="1" dirty="0">
                <a:solidFill>
                  <a:srgbClr val="17375E"/>
                </a:solidFill>
                <a:sym typeface="Wingdings" charset="2"/>
              </a:rPr>
              <a:t>Lister les questions que vous vous posez en groupe (80 à 100 questions)</a:t>
            </a:r>
          </a:p>
          <a:p>
            <a:pPr marL="342900" indent="-342900">
              <a:buFont typeface="Calibri" charset="0"/>
              <a:buAutoNum type="arabicPeriod"/>
            </a:pPr>
            <a:endParaRPr lang="fr-FR" altLang="fr-FR" sz="1500" i="1" dirty="0">
              <a:solidFill>
                <a:srgbClr val="17375E"/>
              </a:solidFill>
              <a:sym typeface="Wingdings" charset="2"/>
            </a:endParaRPr>
          </a:p>
          <a:p>
            <a:pPr marL="342900" indent="-342900">
              <a:buFont typeface="Calibri" charset="0"/>
              <a:buAutoNum type="arabicPeriod"/>
            </a:pPr>
            <a:r>
              <a:rPr lang="fr-FR" altLang="fr-FR" sz="1500" i="1" dirty="0">
                <a:solidFill>
                  <a:srgbClr val="17375E"/>
                </a:solidFill>
                <a:sym typeface="Wingdings" charset="2"/>
              </a:rPr>
              <a:t>Regrouper les questions que vous vous posez pour chacune des 3 parties (</a:t>
            </a:r>
            <a:r>
              <a:rPr lang="fr-FR" altLang="fr-FR" sz="1500" b="1" i="1" dirty="0">
                <a:solidFill>
                  <a:srgbClr val="17375E"/>
                </a:solidFill>
                <a:sym typeface="Wingdings" charset="2"/>
              </a:rPr>
              <a:t>parcours</a:t>
            </a:r>
            <a:r>
              <a:rPr lang="fr-FR" altLang="fr-FR" sz="1500" i="1" dirty="0">
                <a:solidFill>
                  <a:srgbClr val="17375E"/>
                </a:solidFill>
                <a:sym typeface="Wingdings" charset="2"/>
              </a:rPr>
              <a:t> ou </a:t>
            </a:r>
            <a:r>
              <a:rPr lang="fr-FR" altLang="fr-FR" sz="1500" b="1" i="1" dirty="0">
                <a:solidFill>
                  <a:srgbClr val="17375E"/>
                </a:solidFill>
                <a:sym typeface="Wingdings" charset="2"/>
              </a:rPr>
              <a:t>environnement institutionnel </a:t>
            </a:r>
            <a:r>
              <a:rPr lang="fr-FR" altLang="fr-FR" sz="1500" i="1" dirty="0">
                <a:solidFill>
                  <a:srgbClr val="17375E"/>
                </a:solidFill>
                <a:sym typeface="Wingdings" charset="2"/>
              </a:rPr>
              <a:t>ou </a:t>
            </a:r>
            <a:r>
              <a:rPr lang="fr-FR" altLang="fr-FR" sz="1500" b="1" i="1" dirty="0">
                <a:solidFill>
                  <a:srgbClr val="17375E"/>
                </a:solidFill>
                <a:sym typeface="Wingdings" charset="2"/>
              </a:rPr>
              <a:t>activité</a:t>
            </a:r>
            <a:r>
              <a:rPr lang="fr-FR" altLang="fr-FR" sz="1500" i="1" dirty="0">
                <a:solidFill>
                  <a:srgbClr val="17375E"/>
                </a:solidFill>
                <a:sym typeface="Wingdings" charset="2"/>
              </a:rPr>
              <a:t>)</a:t>
            </a:r>
            <a:endParaRPr lang="fr-FR" altLang="fr-FR" sz="1200" i="1" dirty="0">
              <a:solidFill>
                <a:srgbClr val="FF0000"/>
              </a:solidFill>
              <a:sym typeface="Wingdings" charset="2"/>
            </a:endParaRPr>
          </a:p>
          <a:p>
            <a:pPr marL="342900" indent="-342900">
              <a:buFont typeface="Calibri" charset="0"/>
              <a:buAutoNum type="arabicPeriod"/>
            </a:pPr>
            <a:endParaRPr lang="fr-FR" altLang="fr-FR" sz="1500" i="1" dirty="0">
              <a:solidFill>
                <a:srgbClr val="17375E"/>
              </a:solidFill>
              <a:sym typeface="Wingdings" charset="2"/>
            </a:endParaRPr>
          </a:p>
          <a:p>
            <a:pPr marL="342900" indent="-342900">
              <a:buFont typeface="Calibri" charset="0"/>
              <a:buAutoNum type="arabicPeriod"/>
            </a:pPr>
            <a:r>
              <a:rPr lang="fr-FR" altLang="fr-FR" sz="1500" i="1" dirty="0">
                <a:solidFill>
                  <a:srgbClr val="17375E"/>
                </a:solidFill>
                <a:sym typeface="Wingdings" charset="2"/>
              </a:rPr>
              <a:t>Pour chaque partie, regrouper les questions que vous vous posez en thématiques et produire une question ouverte </a:t>
            </a:r>
            <a:r>
              <a:rPr lang="fr-FR" altLang="fr-FR" sz="1500" i="1" dirty="0" err="1">
                <a:solidFill>
                  <a:srgbClr val="17375E"/>
                </a:solidFill>
                <a:sym typeface="Wingdings" charset="2"/>
              </a:rPr>
              <a:t>glogale</a:t>
            </a:r>
            <a:r>
              <a:rPr lang="fr-FR" altLang="fr-FR" sz="1500" i="1" dirty="0">
                <a:solidFill>
                  <a:srgbClr val="17375E"/>
                </a:solidFill>
                <a:sym typeface="Wingdings" charset="2"/>
              </a:rPr>
              <a:t> à poser à votre interlocuteur qui va l’inciter à parler</a:t>
            </a:r>
          </a:p>
          <a:p>
            <a:pPr marL="342900" indent="-342900">
              <a:buFont typeface="Calibri" charset="0"/>
              <a:buAutoNum type="arabicPeriod"/>
            </a:pPr>
            <a:endParaRPr lang="fr-FR" altLang="fr-FR" sz="1500" i="1" dirty="0">
              <a:solidFill>
                <a:srgbClr val="17375E"/>
              </a:solidFill>
              <a:sym typeface="Wingdings" charset="2"/>
            </a:endParaRPr>
          </a:p>
          <a:p>
            <a:pPr marL="342900" indent="-342900">
              <a:buFont typeface="Calibri" charset="0"/>
              <a:buAutoNum type="arabicPeriod"/>
            </a:pPr>
            <a:r>
              <a:rPr lang="fr-FR" altLang="fr-FR" sz="1500" i="1" dirty="0">
                <a:solidFill>
                  <a:srgbClr val="17375E"/>
                </a:solidFill>
                <a:sym typeface="Wingdings" charset="2"/>
              </a:rPr>
              <a:t>Pour chaque question ouverte, lister les items relatifs à chacune des questions que vous vous êtes posées (</a:t>
            </a:r>
            <a:r>
              <a:rPr lang="fr-FR" altLang="fr-FR" sz="1500" i="1" dirty="0" err="1">
                <a:solidFill>
                  <a:srgbClr val="17375E"/>
                </a:solidFill>
                <a:sym typeface="Wingdings" charset="2"/>
              </a:rPr>
              <a:t>cf</a:t>
            </a:r>
            <a:r>
              <a:rPr lang="fr-FR" altLang="fr-FR" sz="1500" i="1" dirty="0">
                <a:solidFill>
                  <a:srgbClr val="17375E"/>
                </a:solidFill>
                <a:sym typeface="Wingdings" charset="2"/>
              </a:rPr>
              <a:t> point2) :</a:t>
            </a:r>
          </a:p>
          <a:p>
            <a:pPr marL="642938" lvl="1" indent="-342900"/>
            <a:r>
              <a:rPr lang="fr-FR" altLang="fr-FR" sz="1200" i="1" dirty="0">
                <a:solidFill>
                  <a:srgbClr val="17375E"/>
                </a:solidFill>
                <a:sym typeface="Wingdings" charset="2"/>
              </a:rPr>
              <a:t>Formaliser la question ouverte que l’on va poser</a:t>
            </a:r>
          </a:p>
          <a:p>
            <a:pPr marL="642938" lvl="1" indent="-342900"/>
            <a:r>
              <a:rPr lang="fr-FR" altLang="fr-FR" sz="1200" i="1" dirty="0">
                <a:solidFill>
                  <a:srgbClr val="17375E"/>
                </a:solidFill>
                <a:sym typeface="Wingdings" charset="2"/>
              </a:rPr>
              <a:t>Identifier les items(mots clés)  sur lesquels vous voulez des réponses</a:t>
            </a:r>
          </a:p>
          <a:p>
            <a:pPr marL="342900" indent="-342900">
              <a:buFont typeface="Calibri" charset="0"/>
              <a:buAutoNum type="arabicPeriod"/>
            </a:pPr>
            <a:endParaRPr lang="fr-FR" altLang="fr-FR" sz="1500" i="1" dirty="0">
              <a:solidFill>
                <a:srgbClr val="17375E"/>
              </a:solidFill>
              <a:sym typeface="Wingdings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74421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6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66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66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0" y="120253"/>
            <a:ext cx="6172200" cy="575072"/>
          </a:xfrm>
        </p:spPr>
        <p:txBody>
          <a:bodyPr/>
          <a:lstStyle/>
          <a:p>
            <a:pPr eaLnBrk="1" hangingPunct="1"/>
            <a:r>
              <a:rPr lang="fr-BE" altLang="fr-FR" sz="2100">
                <a:solidFill>
                  <a:srgbClr val="17375E"/>
                </a:solidFill>
                <a:latin typeface="Book Antiqua" charset="0"/>
              </a:rPr>
              <a:t>Elaboration du guide d’entretien :</a:t>
            </a:r>
            <a:br>
              <a:rPr lang="fr-BE" altLang="fr-FR" sz="2100">
                <a:solidFill>
                  <a:srgbClr val="17375E"/>
                </a:solidFill>
                <a:latin typeface="Book Antiqua" charset="0"/>
              </a:rPr>
            </a:br>
            <a:r>
              <a:rPr lang="fr-BE" altLang="fr-FR" sz="2100">
                <a:solidFill>
                  <a:srgbClr val="17375E"/>
                </a:solidFill>
                <a:latin typeface="Book Antiqua" charset="0"/>
              </a:rPr>
              <a:t> la méthode</a:t>
            </a:r>
            <a:endParaRPr lang="fr-FR" altLang="fr-FR" sz="2100" dirty="0">
              <a:solidFill>
                <a:srgbClr val="17375E"/>
              </a:solidFill>
              <a:latin typeface="Book Antiqua" charset="0"/>
            </a:endParaRPr>
          </a:p>
        </p:txBody>
      </p:sp>
      <p:cxnSp>
        <p:nvCxnSpPr>
          <p:cNvPr id="4" name="Connecteur droit 3"/>
          <p:cNvCxnSpPr/>
          <p:nvPr/>
        </p:nvCxnSpPr>
        <p:spPr>
          <a:xfrm>
            <a:off x="1381125" y="1533525"/>
            <a:ext cx="542925" cy="95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1381125" y="1657350"/>
            <a:ext cx="542925" cy="95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>
            <a:off x="1381125" y="1781175"/>
            <a:ext cx="542925" cy="95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1381125" y="1914525"/>
            <a:ext cx="542925" cy="95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1381125" y="3133725"/>
            <a:ext cx="542925" cy="95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1381125" y="2076450"/>
            <a:ext cx="542925" cy="95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>
            <a:off x="1381125" y="2209800"/>
            <a:ext cx="542925" cy="95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>
            <a:off x="1381125" y="2362200"/>
            <a:ext cx="542925" cy="95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>
            <a:off x="1381125" y="3286125"/>
            <a:ext cx="542925" cy="95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>
            <a:off x="1381125" y="3429000"/>
            <a:ext cx="542925" cy="95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>
            <a:off x="1381125" y="3571875"/>
            <a:ext cx="542925" cy="95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>
            <a:off x="1381125" y="2543175"/>
            <a:ext cx="542925" cy="95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>
            <a:off x="1381125" y="2695575"/>
            <a:ext cx="542925" cy="95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>
            <a:off x="1381125" y="2828925"/>
            <a:ext cx="542925" cy="95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>
            <a:off x="1381125" y="2981325"/>
            <a:ext cx="542925" cy="95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>
            <a:off x="1381125" y="3695700"/>
            <a:ext cx="542925" cy="95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>
            <a:off x="1381125" y="3848100"/>
            <a:ext cx="542925" cy="95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>
            <a:off x="1381125" y="3990975"/>
            <a:ext cx="542925" cy="95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>
            <a:off x="1381125" y="4143375"/>
            <a:ext cx="542925" cy="95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>
            <a:off x="1381125" y="4286250"/>
            <a:ext cx="542925" cy="95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>
          <a:xfrm>
            <a:off x="1381125" y="4429125"/>
            <a:ext cx="542925" cy="95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2457450" y="1085850"/>
            <a:ext cx="4924425" cy="127635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6" name="Rectangle 45"/>
          <p:cNvSpPr/>
          <p:nvPr/>
        </p:nvSpPr>
        <p:spPr>
          <a:xfrm>
            <a:off x="2457450" y="2431256"/>
            <a:ext cx="4924425" cy="1304925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7" name="Rectangle 46"/>
          <p:cNvSpPr/>
          <p:nvPr/>
        </p:nvSpPr>
        <p:spPr>
          <a:xfrm>
            <a:off x="2457450" y="3776663"/>
            <a:ext cx="4924425" cy="1304925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0506" name="ZoneTexte 5"/>
          <p:cNvSpPr txBox="1">
            <a:spLocks noChangeArrowheads="1"/>
          </p:cNvSpPr>
          <p:nvPr/>
        </p:nvSpPr>
        <p:spPr bwMode="auto">
          <a:xfrm>
            <a:off x="3457575" y="1162050"/>
            <a:ext cx="3057525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fr-FR" altLang="fr-FR" sz="1050" b="1" dirty="0">
                <a:solidFill>
                  <a:srgbClr val="FF0000"/>
                </a:solidFill>
              </a:rPr>
              <a:t>Partie 1 - Le parcours  </a:t>
            </a:r>
          </a:p>
        </p:txBody>
      </p:sp>
      <p:sp>
        <p:nvSpPr>
          <p:cNvPr id="20507" name="ZoneTexte 48"/>
          <p:cNvSpPr txBox="1">
            <a:spLocks noChangeArrowheads="1"/>
          </p:cNvSpPr>
          <p:nvPr/>
        </p:nvSpPr>
        <p:spPr bwMode="auto">
          <a:xfrm>
            <a:off x="3457575" y="2457450"/>
            <a:ext cx="3057525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fr-FR" altLang="fr-FR" sz="1050" b="1" dirty="0">
                <a:solidFill>
                  <a:srgbClr val="FF0000"/>
                </a:solidFill>
              </a:rPr>
              <a:t>Partie 2 - L’environnement institutionnel</a:t>
            </a:r>
          </a:p>
        </p:txBody>
      </p:sp>
      <p:sp>
        <p:nvSpPr>
          <p:cNvPr id="20508" name="ZoneTexte 49"/>
          <p:cNvSpPr txBox="1">
            <a:spLocks noChangeArrowheads="1"/>
          </p:cNvSpPr>
          <p:nvPr/>
        </p:nvSpPr>
        <p:spPr bwMode="auto">
          <a:xfrm>
            <a:off x="3390900" y="3770710"/>
            <a:ext cx="3057525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fr-FR" altLang="fr-FR" sz="1050" b="1" dirty="0">
                <a:solidFill>
                  <a:srgbClr val="FF0000"/>
                </a:solidFill>
              </a:rPr>
              <a:t>Partie 3 – La pratique professionnelle </a:t>
            </a:r>
          </a:p>
        </p:txBody>
      </p:sp>
      <p:sp>
        <p:nvSpPr>
          <p:cNvPr id="20509" name="ZoneTexte 58"/>
          <p:cNvSpPr txBox="1">
            <a:spLocks noChangeArrowheads="1"/>
          </p:cNvSpPr>
          <p:nvPr/>
        </p:nvSpPr>
        <p:spPr bwMode="auto">
          <a:xfrm>
            <a:off x="2457449" y="1393031"/>
            <a:ext cx="4326409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fr-FR" altLang="fr-FR" sz="1050" b="1" dirty="0"/>
              <a:t>Thématique 1 : présenter son parcours de formation</a:t>
            </a:r>
          </a:p>
        </p:txBody>
      </p:sp>
      <p:sp>
        <p:nvSpPr>
          <p:cNvPr id="20510" name="ZoneTexte 166913"/>
          <p:cNvSpPr txBox="1">
            <a:spLocks noChangeArrowheads="1"/>
          </p:cNvSpPr>
          <p:nvPr/>
        </p:nvSpPr>
        <p:spPr bwMode="auto">
          <a:xfrm>
            <a:off x="1204913" y="538163"/>
            <a:ext cx="89535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fr-FR" altLang="fr-FR" sz="900" b="1">
                <a:solidFill>
                  <a:srgbClr val="FF0000"/>
                </a:solidFill>
              </a:rPr>
              <a:t>Questions que vous vous posez</a:t>
            </a:r>
          </a:p>
        </p:txBody>
      </p:sp>
      <p:sp>
        <p:nvSpPr>
          <p:cNvPr id="166916" name="Flèche vers le bas 166915"/>
          <p:cNvSpPr/>
          <p:nvPr/>
        </p:nvSpPr>
        <p:spPr>
          <a:xfrm>
            <a:off x="1485900" y="1104900"/>
            <a:ext cx="438150" cy="314325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0512" name="ZoneTexte 68"/>
          <p:cNvSpPr txBox="1">
            <a:spLocks noChangeArrowheads="1"/>
          </p:cNvSpPr>
          <p:nvPr/>
        </p:nvSpPr>
        <p:spPr bwMode="auto">
          <a:xfrm>
            <a:off x="2457449" y="1869281"/>
            <a:ext cx="4190485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fr-FR" altLang="fr-FR" sz="1050" b="1" dirty="0"/>
              <a:t>Thématique 2 : présenter son parcours professionnel</a:t>
            </a:r>
          </a:p>
        </p:txBody>
      </p:sp>
      <p:cxnSp>
        <p:nvCxnSpPr>
          <p:cNvPr id="70" name="Connecteur droit 69"/>
          <p:cNvCxnSpPr/>
          <p:nvPr/>
        </p:nvCxnSpPr>
        <p:spPr>
          <a:xfrm>
            <a:off x="2509838" y="1707356"/>
            <a:ext cx="542925" cy="95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70"/>
          <p:cNvCxnSpPr/>
          <p:nvPr/>
        </p:nvCxnSpPr>
        <p:spPr>
          <a:xfrm>
            <a:off x="3171825" y="1716881"/>
            <a:ext cx="542925" cy="595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Connecteur droit 71"/>
          <p:cNvCxnSpPr/>
          <p:nvPr/>
        </p:nvCxnSpPr>
        <p:spPr>
          <a:xfrm>
            <a:off x="3814763" y="1716881"/>
            <a:ext cx="657225" cy="595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72"/>
          <p:cNvCxnSpPr/>
          <p:nvPr/>
        </p:nvCxnSpPr>
        <p:spPr>
          <a:xfrm>
            <a:off x="4538662" y="1716881"/>
            <a:ext cx="56673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droit 73"/>
          <p:cNvCxnSpPr/>
          <p:nvPr/>
        </p:nvCxnSpPr>
        <p:spPr>
          <a:xfrm>
            <a:off x="5222082" y="1722835"/>
            <a:ext cx="54054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74"/>
          <p:cNvCxnSpPr/>
          <p:nvPr/>
        </p:nvCxnSpPr>
        <p:spPr>
          <a:xfrm>
            <a:off x="5843587" y="1735931"/>
            <a:ext cx="47148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75"/>
          <p:cNvCxnSpPr/>
          <p:nvPr/>
        </p:nvCxnSpPr>
        <p:spPr>
          <a:xfrm>
            <a:off x="6503194" y="1726406"/>
            <a:ext cx="542925" cy="95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76"/>
          <p:cNvCxnSpPr/>
          <p:nvPr/>
        </p:nvCxnSpPr>
        <p:spPr>
          <a:xfrm>
            <a:off x="2528888" y="2200275"/>
            <a:ext cx="52387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Connecteur droit 77"/>
          <p:cNvCxnSpPr/>
          <p:nvPr/>
        </p:nvCxnSpPr>
        <p:spPr>
          <a:xfrm>
            <a:off x="5762625" y="2200275"/>
            <a:ext cx="5524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78"/>
          <p:cNvCxnSpPr/>
          <p:nvPr/>
        </p:nvCxnSpPr>
        <p:spPr>
          <a:xfrm>
            <a:off x="5105400" y="2200275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Connecteur droit 79"/>
          <p:cNvCxnSpPr/>
          <p:nvPr/>
        </p:nvCxnSpPr>
        <p:spPr>
          <a:xfrm>
            <a:off x="4471987" y="2209800"/>
            <a:ext cx="52863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Connecteur droit 80"/>
          <p:cNvCxnSpPr/>
          <p:nvPr/>
        </p:nvCxnSpPr>
        <p:spPr>
          <a:xfrm>
            <a:off x="3814762" y="2209800"/>
            <a:ext cx="52863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Connecteur droit 81"/>
          <p:cNvCxnSpPr/>
          <p:nvPr/>
        </p:nvCxnSpPr>
        <p:spPr>
          <a:xfrm>
            <a:off x="3171825" y="2209800"/>
            <a:ext cx="54292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6919" name="Connecteur droit avec flèche 166918"/>
          <p:cNvCxnSpPr/>
          <p:nvPr/>
        </p:nvCxnSpPr>
        <p:spPr>
          <a:xfrm flipV="1">
            <a:off x="1981200" y="1931194"/>
            <a:ext cx="433388" cy="85963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Connecteur droit avec flèche 85"/>
          <p:cNvCxnSpPr/>
          <p:nvPr/>
        </p:nvCxnSpPr>
        <p:spPr>
          <a:xfrm>
            <a:off x="1994298" y="3028950"/>
            <a:ext cx="40719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Connecteur droit avec flèche 86"/>
          <p:cNvCxnSpPr/>
          <p:nvPr/>
        </p:nvCxnSpPr>
        <p:spPr>
          <a:xfrm>
            <a:off x="2000250" y="3257550"/>
            <a:ext cx="381000" cy="10287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5837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2017241" y="156551"/>
            <a:ext cx="6172200" cy="575072"/>
          </a:xfrm>
        </p:spPr>
        <p:txBody>
          <a:bodyPr/>
          <a:lstStyle/>
          <a:p>
            <a:pPr eaLnBrk="1" hangingPunct="1"/>
            <a:r>
              <a:rPr lang="fr-BE" altLang="fr-FR" sz="2100" dirty="0">
                <a:solidFill>
                  <a:srgbClr val="17375E"/>
                </a:solidFill>
                <a:latin typeface="Book Antiqua" charset="0"/>
              </a:rPr>
              <a:t>Elaboration du guide d’entretien :</a:t>
            </a:r>
            <a:br>
              <a:rPr lang="fr-BE" altLang="fr-FR" sz="2100" dirty="0">
                <a:solidFill>
                  <a:srgbClr val="17375E"/>
                </a:solidFill>
                <a:latin typeface="Book Antiqua" charset="0"/>
              </a:rPr>
            </a:br>
            <a:r>
              <a:rPr lang="fr-BE" altLang="fr-FR" sz="2100" dirty="0">
                <a:solidFill>
                  <a:srgbClr val="17375E"/>
                </a:solidFill>
                <a:latin typeface="Book Antiqua" charset="0"/>
              </a:rPr>
              <a:t> Exemple</a:t>
            </a:r>
            <a:endParaRPr lang="fr-FR" altLang="fr-FR" sz="2100" dirty="0">
              <a:solidFill>
                <a:srgbClr val="17375E"/>
              </a:solidFill>
              <a:latin typeface="Book Antiqua" charset="0"/>
            </a:endParaRP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85900" y="962026"/>
            <a:ext cx="6172200" cy="3765947"/>
          </a:xfrm>
        </p:spPr>
        <p:txBody>
          <a:bodyPr/>
          <a:lstStyle/>
          <a:p>
            <a:endParaRPr lang="fr-FR" altLang="fr-FR" sz="1500" i="1" dirty="0">
              <a:solidFill>
                <a:srgbClr val="17375E"/>
              </a:solidFill>
              <a:sym typeface="Wingdings" charset="2"/>
            </a:endParaRPr>
          </a:p>
          <a:p>
            <a:r>
              <a:rPr lang="fr-FR" altLang="fr-FR" sz="1500" b="1" i="1" u="sng" dirty="0">
                <a:solidFill>
                  <a:srgbClr val="FF0000"/>
                </a:solidFill>
                <a:sym typeface="Wingdings" charset="2"/>
              </a:rPr>
              <a:t>Partie 1 : le parcours de la personne</a:t>
            </a:r>
            <a:endParaRPr lang="fr-FR" altLang="fr-FR" sz="1500" b="1" i="1" dirty="0">
              <a:solidFill>
                <a:srgbClr val="17375E"/>
              </a:solidFill>
              <a:sym typeface="Wingdings" charset="2"/>
            </a:endParaRPr>
          </a:p>
          <a:p>
            <a:endParaRPr lang="fr-FR" altLang="fr-FR" sz="1500" i="1" dirty="0">
              <a:solidFill>
                <a:srgbClr val="17375E"/>
              </a:solidFill>
              <a:sym typeface="Wingdings" charset="2"/>
            </a:endParaRPr>
          </a:p>
          <a:p>
            <a:r>
              <a:rPr lang="fr-FR" altLang="fr-FR" sz="1500" i="1" dirty="0">
                <a:solidFill>
                  <a:srgbClr val="17375E"/>
                </a:solidFill>
                <a:sym typeface="Wingdings" charset="2"/>
              </a:rPr>
              <a:t> </a:t>
            </a:r>
            <a:r>
              <a:rPr lang="fr-FR" altLang="fr-FR" sz="1500" b="1" i="1" dirty="0">
                <a:solidFill>
                  <a:srgbClr val="17375E"/>
                </a:solidFill>
                <a:sym typeface="Wingdings" charset="2"/>
              </a:rPr>
              <a:t>Thématique 1 : Parcours de formation</a:t>
            </a:r>
          </a:p>
          <a:p>
            <a:pPr lvl="1"/>
            <a:r>
              <a:rPr lang="fr-FR" altLang="fr-FR" sz="1200" b="1" i="1" dirty="0">
                <a:solidFill>
                  <a:srgbClr val="17375E"/>
                </a:solidFill>
                <a:sym typeface="Wingdings" charset="2"/>
              </a:rPr>
              <a:t>Question ouverte 1 (thématique 1)</a:t>
            </a:r>
          </a:p>
          <a:p>
            <a:pPr lvl="1" eaLnBrk="1" hangingPunct="1"/>
            <a:r>
              <a:rPr lang="fr-FR" altLang="fr-FR" sz="1200" i="1" dirty="0">
                <a:solidFill>
                  <a:srgbClr val="17375E"/>
                </a:solidFill>
                <a:sym typeface="Wingdings" charset="2"/>
              </a:rPr>
              <a:t>Mot clé 1, Mot clé 2, Mot clé 3, Mot clé 4, Mot clé 5, Mot clé 6, </a:t>
            </a:r>
            <a:r>
              <a:rPr lang="fr-FR" altLang="fr-FR" sz="1200" i="1" dirty="0" err="1">
                <a:solidFill>
                  <a:srgbClr val="17375E"/>
                </a:solidFill>
                <a:sym typeface="Wingdings" charset="2"/>
              </a:rPr>
              <a:t>etc</a:t>
            </a:r>
            <a:endParaRPr lang="fr-FR" altLang="fr-FR" sz="1200" i="1" dirty="0">
              <a:solidFill>
                <a:srgbClr val="17375E"/>
              </a:solidFill>
              <a:sym typeface="Wingdings" charset="2"/>
            </a:endParaRPr>
          </a:p>
          <a:p>
            <a:pPr lvl="1"/>
            <a:r>
              <a:rPr lang="fr-FR" altLang="fr-FR" sz="1200" b="1" i="1" dirty="0">
                <a:solidFill>
                  <a:srgbClr val="17375E"/>
                </a:solidFill>
                <a:sym typeface="Wingdings" charset="2"/>
              </a:rPr>
              <a:t>Question ouverte 2 (thématique 1)</a:t>
            </a:r>
          </a:p>
          <a:p>
            <a:pPr lvl="1" eaLnBrk="1" hangingPunct="1"/>
            <a:r>
              <a:rPr lang="fr-FR" altLang="fr-FR" sz="1200" i="1" dirty="0">
                <a:solidFill>
                  <a:srgbClr val="17375E"/>
                </a:solidFill>
                <a:sym typeface="Wingdings" charset="2"/>
              </a:rPr>
              <a:t>Mot clé 1, Mot clé 2, Mot clé 3, Mot clé 4, Mot clé 5, Mot clé 6, </a:t>
            </a:r>
            <a:r>
              <a:rPr lang="fr-FR" altLang="fr-FR" sz="1200" i="1" dirty="0" err="1">
                <a:solidFill>
                  <a:srgbClr val="17375E"/>
                </a:solidFill>
                <a:sym typeface="Wingdings" charset="2"/>
              </a:rPr>
              <a:t>etc</a:t>
            </a:r>
            <a:endParaRPr lang="fr-FR" altLang="fr-FR" sz="1200" i="1" dirty="0">
              <a:solidFill>
                <a:srgbClr val="17375E"/>
              </a:solidFill>
              <a:sym typeface="Wingdings" charset="2"/>
            </a:endParaRPr>
          </a:p>
          <a:p>
            <a:pPr lvl="1" eaLnBrk="1" hangingPunct="1"/>
            <a:endParaRPr lang="fr-FR" altLang="fr-FR" sz="1200" i="1" dirty="0">
              <a:solidFill>
                <a:srgbClr val="17375E"/>
              </a:solidFill>
              <a:sym typeface="Wingdings" charset="2"/>
            </a:endParaRPr>
          </a:p>
          <a:p>
            <a:r>
              <a:rPr lang="fr-FR" altLang="fr-FR" sz="1500" i="1" dirty="0">
                <a:solidFill>
                  <a:srgbClr val="17375E"/>
                </a:solidFill>
                <a:sym typeface="Wingdings" charset="2"/>
              </a:rPr>
              <a:t> </a:t>
            </a:r>
            <a:r>
              <a:rPr lang="fr-FR" altLang="fr-FR" sz="1500" b="1" i="1" dirty="0">
                <a:solidFill>
                  <a:srgbClr val="17375E"/>
                </a:solidFill>
                <a:sym typeface="Wingdings" charset="2"/>
              </a:rPr>
              <a:t>Thématique 2 : Parcours professionnel</a:t>
            </a:r>
          </a:p>
          <a:p>
            <a:pPr lvl="1" eaLnBrk="1" hangingPunct="1"/>
            <a:r>
              <a:rPr lang="fr-FR" altLang="fr-FR" sz="1200" b="1" i="1" dirty="0">
                <a:solidFill>
                  <a:srgbClr val="17375E"/>
                </a:solidFill>
                <a:sym typeface="Wingdings" charset="2"/>
              </a:rPr>
              <a:t>Question ouverte 1 (thématique 2)</a:t>
            </a:r>
          </a:p>
          <a:p>
            <a:pPr lvl="1" eaLnBrk="1" hangingPunct="1"/>
            <a:r>
              <a:rPr lang="fr-FR" altLang="fr-FR" sz="1200" i="1" dirty="0">
                <a:solidFill>
                  <a:srgbClr val="17375E"/>
                </a:solidFill>
                <a:sym typeface="Wingdings" charset="2"/>
              </a:rPr>
              <a:t>Mot clé 1, Mot clé 2, Mot clé 3, Mot clé 4, Mot clé 5, Mot clé 6, </a:t>
            </a:r>
            <a:r>
              <a:rPr lang="fr-FR" altLang="fr-FR" sz="1200" i="1" dirty="0" err="1">
                <a:solidFill>
                  <a:srgbClr val="17375E"/>
                </a:solidFill>
                <a:sym typeface="Wingdings" charset="2"/>
              </a:rPr>
              <a:t>etc</a:t>
            </a:r>
            <a:endParaRPr lang="fr-FR" altLang="fr-FR" sz="1200" i="1" dirty="0">
              <a:solidFill>
                <a:srgbClr val="17375E"/>
              </a:solidFill>
              <a:sym typeface="Wingdings" charset="2"/>
            </a:endParaRPr>
          </a:p>
          <a:p>
            <a:pPr lvl="1" eaLnBrk="1" hangingPunct="1"/>
            <a:r>
              <a:rPr lang="fr-FR" altLang="fr-FR" sz="1200" b="1" i="1" dirty="0">
                <a:solidFill>
                  <a:srgbClr val="17375E"/>
                </a:solidFill>
                <a:sym typeface="Wingdings" charset="2"/>
              </a:rPr>
              <a:t>Question ouverte 2 (thématique 2)</a:t>
            </a:r>
          </a:p>
          <a:p>
            <a:pPr lvl="1" eaLnBrk="1" hangingPunct="1"/>
            <a:r>
              <a:rPr lang="fr-FR" altLang="fr-FR" sz="1200" i="1" dirty="0">
                <a:solidFill>
                  <a:srgbClr val="17375E"/>
                </a:solidFill>
                <a:sym typeface="Wingdings" charset="2"/>
              </a:rPr>
              <a:t>Mot clé 1, Mot clé 2, Mot clé 3, Mot clé 4, Mot clé 5, Mot clé 6, </a:t>
            </a:r>
            <a:r>
              <a:rPr lang="fr-FR" altLang="fr-FR" sz="1200" i="1" dirty="0" err="1">
                <a:solidFill>
                  <a:srgbClr val="17375E"/>
                </a:solidFill>
                <a:sym typeface="Wingdings" charset="2"/>
              </a:rPr>
              <a:t>etc</a:t>
            </a:r>
            <a:endParaRPr lang="fr-FR" altLang="fr-FR" sz="1200" i="1" dirty="0">
              <a:solidFill>
                <a:srgbClr val="17375E"/>
              </a:solidFill>
              <a:sym typeface="Wingdings" charset="2"/>
            </a:endParaRPr>
          </a:p>
          <a:p>
            <a:endParaRPr lang="fr-FR" altLang="fr-FR" sz="1500" i="1" dirty="0">
              <a:solidFill>
                <a:srgbClr val="17375E"/>
              </a:solidFill>
              <a:sym typeface="Wingdings" charset="2"/>
            </a:endParaRPr>
          </a:p>
          <a:p>
            <a:endParaRPr lang="fr-FR" altLang="fr-FR" sz="1500" i="1" dirty="0">
              <a:solidFill>
                <a:srgbClr val="17375E"/>
              </a:solidFill>
              <a:sym typeface="Wingdings" charset="2"/>
            </a:endParaRPr>
          </a:p>
          <a:p>
            <a:pPr>
              <a:buFont typeface="Calibri" charset="0"/>
              <a:buAutoNum type="arabicPeriod"/>
            </a:pPr>
            <a:endParaRPr lang="fr-FR" altLang="fr-FR" sz="1500" i="1" dirty="0">
              <a:solidFill>
                <a:srgbClr val="17375E"/>
              </a:solidFill>
              <a:sym typeface="Wingdings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9683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66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66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66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66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669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669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5" grpId="0" build="p"/>
      <p:bldP spid="166915" grpI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2041954" y="168908"/>
            <a:ext cx="6172200" cy="575072"/>
          </a:xfrm>
        </p:spPr>
        <p:txBody>
          <a:bodyPr/>
          <a:lstStyle/>
          <a:p>
            <a:pPr eaLnBrk="1" hangingPunct="1"/>
            <a:r>
              <a:rPr lang="fr-BE" altLang="fr-FR" sz="2100" dirty="0">
                <a:solidFill>
                  <a:srgbClr val="17375E"/>
                </a:solidFill>
                <a:latin typeface="Book Antiqua" charset="0"/>
              </a:rPr>
              <a:t>Elaboration du guide d’entretien :</a:t>
            </a:r>
            <a:br>
              <a:rPr lang="fr-BE" altLang="fr-FR" sz="2100" dirty="0">
                <a:solidFill>
                  <a:srgbClr val="17375E"/>
                </a:solidFill>
                <a:latin typeface="Book Antiqua" charset="0"/>
              </a:rPr>
            </a:br>
            <a:r>
              <a:rPr lang="fr-BE" altLang="fr-FR" sz="2100" dirty="0">
                <a:solidFill>
                  <a:srgbClr val="17375E"/>
                </a:solidFill>
                <a:latin typeface="Book Antiqua" charset="0"/>
              </a:rPr>
              <a:t> Exemple</a:t>
            </a:r>
            <a:endParaRPr lang="fr-FR" altLang="fr-FR" sz="2100" dirty="0">
              <a:solidFill>
                <a:srgbClr val="17375E"/>
              </a:solidFill>
              <a:latin typeface="Book Antiqua" charset="0"/>
            </a:endParaRP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85900" y="962026"/>
            <a:ext cx="6172200" cy="3765947"/>
          </a:xfrm>
        </p:spPr>
        <p:txBody>
          <a:bodyPr/>
          <a:lstStyle/>
          <a:p>
            <a:pPr>
              <a:defRPr/>
            </a:pPr>
            <a:endParaRPr lang="fr-FR" altLang="fr-FR" sz="1500" i="1" dirty="0">
              <a:solidFill>
                <a:srgbClr val="17375E"/>
              </a:solidFill>
              <a:sym typeface="Wingdings" charset="2"/>
            </a:endParaRPr>
          </a:p>
          <a:p>
            <a:pPr>
              <a:defRPr/>
            </a:pPr>
            <a:r>
              <a:rPr lang="fr-FR" altLang="fr-FR" sz="1500" b="1" i="1" u="sng" dirty="0">
                <a:solidFill>
                  <a:srgbClr val="FF0000"/>
                </a:solidFill>
                <a:sym typeface="Wingdings" charset="2"/>
              </a:rPr>
              <a:t>Thématique  : l’activité professionnelle</a:t>
            </a:r>
            <a:endParaRPr lang="fr-FR" altLang="fr-FR" sz="1500" b="1" i="1" dirty="0">
              <a:solidFill>
                <a:srgbClr val="17375E"/>
              </a:solidFill>
              <a:sym typeface="Wingdings" charset="2"/>
            </a:endParaRPr>
          </a:p>
          <a:p>
            <a:pPr>
              <a:defRPr/>
            </a:pPr>
            <a:endParaRPr lang="fr-FR" altLang="fr-FR" sz="1500" i="1" dirty="0">
              <a:solidFill>
                <a:srgbClr val="17375E"/>
              </a:solidFill>
              <a:sym typeface="Wingdings" charset="2"/>
            </a:endParaRPr>
          </a:p>
          <a:p>
            <a:pPr marL="95250" lvl="1" indent="-95250">
              <a:buFont typeface="Arial" charset="0"/>
              <a:buChar char="•"/>
              <a:defRPr/>
            </a:pPr>
            <a:r>
              <a:rPr lang="fr-FR" altLang="fr-FR" sz="1500" i="1" dirty="0">
                <a:solidFill>
                  <a:srgbClr val="FF0000"/>
                </a:solidFill>
                <a:sym typeface="Wingdings" charset="2"/>
              </a:rPr>
              <a:t>Question ouverte 1 </a:t>
            </a:r>
            <a:r>
              <a:rPr lang="fr-FR" altLang="fr-FR" sz="1500" i="1" dirty="0">
                <a:solidFill>
                  <a:srgbClr val="17375E"/>
                </a:solidFill>
                <a:sym typeface="Wingdings" charset="2"/>
              </a:rPr>
              <a:t>: </a:t>
            </a:r>
            <a:r>
              <a:rPr lang="fr-FR" altLang="fr-FR" sz="1350" b="1" i="1" dirty="0">
                <a:solidFill>
                  <a:srgbClr val="17375E"/>
                </a:solidFill>
                <a:sym typeface="Wingdings" charset="2"/>
              </a:rPr>
              <a:t>Parlez moi de la pratique de votre métier au quotidien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fr-FR" altLang="fr-FR" sz="900" i="1" dirty="0">
                <a:solidFill>
                  <a:srgbClr val="17375E"/>
                </a:solidFill>
                <a:sym typeface="Wingdings" charset="2"/>
              </a:rPr>
              <a:t>expertise, connaissances, compétences, production, collaborations, partenaires, équipes, fournisseurs, clients, autres services, </a:t>
            </a:r>
            <a:r>
              <a:rPr lang="fr-FR" altLang="fr-FR" sz="900" i="1" dirty="0" err="1">
                <a:solidFill>
                  <a:srgbClr val="17375E"/>
                </a:solidFill>
                <a:sym typeface="Wingdings" charset="2"/>
              </a:rPr>
              <a:t>etc</a:t>
            </a:r>
            <a:endParaRPr lang="fr-FR" altLang="fr-FR" sz="900" i="1" dirty="0">
              <a:solidFill>
                <a:srgbClr val="17375E"/>
              </a:solidFill>
              <a:sym typeface="Wingdings" charset="2"/>
            </a:endParaRPr>
          </a:p>
          <a:p>
            <a:pPr lvl="1" eaLnBrk="1" hangingPunct="1">
              <a:defRPr/>
            </a:pPr>
            <a:endParaRPr lang="fr-FR" altLang="fr-FR" sz="900" i="1" dirty="0">
              <a:solidFill>
                <a:srgbClr val="17375E"/>
              </a:solidFill>
              <a:sym typeface="Wingdings" charset="2"/>
            </a:endParaRPr>
          </a:p>
          <a:p>
            <a:pPr marL="95250" lvl="1" indent="-95250">
              <a:buFont typeface="Arial" charset="0"/>
              <a:buChar char="•"/>
              <a:defRPr/>
            </a:pPr>
            <a:r>
              <a:rPr lang="fr-FR" altLang="fr-FR" sz="1500" i="1" dirty="0">
                <a:solidFill>
                  <a:srgbClr val="FF0000"/>
                </a:solidFill>
                <a:sym typeface="Wingdings" charset="2"/>
              </a:rPr>
              <a:t>Question ouverte 2 </a:t>
            </a:r>
            <a:r>
              <a:rPr lang="fr-FR" altLang="fr-FR" sz="1500" i="1" dirty="0">
                <a:solidFill>
                  <a:srgbClr val="17375E"/>
                </a:solidFill>
                <a:sym typeface="Wingdings" charset="2"/>
              </a:rPr>
              <a:t>: </a:t>
            </a:r>
            <a:r>
              <a:rPr lang="fr-FR" altLang="fr-FR" sz="1350" b="1" i="1" dirty="0">
                <a:solidFill>
                  <a:srgbClr val="17375E"/>
                </a:solidFill>
                <a:sym typeface="Wingdings" charset="2"/>
              </a:rPr>
              <a:t>Pouvez vous nous présenter les contraintes et l’intérêt de votre profession</a:t>
            </a:r>
            <a:endParaRPr lang="fr-FR" altLang="fr-FR" sz="1500" i="1" dirty="0">
              <a:solidFill>
                <a:srgbClr val="17375E"/>
              </a:solidFill>
              <a:sym typeface="Wingdings" charset="2"/>
            </a:endParaRPr>
          </a:p>
          <a:p>
            <a:pPr lvl="2" eaLnBrk="1" hangingPunct="1">
              <a:defRPr/>
            </a:pPr>
            <a:r>
              <a:rPr lang="fr-FR" altLang="fr-FR" sz="900" i="1" dirty="0">
                <a:solidFill>
                  <a:srgbClr val="17375E"/>
                </a:solidFill>
                <a:sym typeface="Wingdings" charset="2"/>
              </a:rPr>
              <a:t>pénibilité, contrainte, épanouissement personnel, développement de compétences, Vie personnelle, </a:t>
            </a:r>
            <a:r>
              <a:rPr lang="fr-FR" altLang="fr-FR" sz="900" i="1" dirty="0" err="1">
                <a:solidFill>
                  <a:srgbClr val="17375E"/>
                </a:solidFill>
                <a:sym typeface="Wingdings" charset="2"/>
              </a:rPr>
              <a:t>etc</a:t>
            </a:r>
            <a:endParaRPr lang="fr-FR" altLang="fr-FR" sz="900" i="1" dirty="0">
              <a:solidFill>
                <a:srgbClr val="17375E"/>
              </a:solidFill>
              <a:sym typeface="Wingdings" charset="2"/>
            </a:endParaRPr>
          </a:p>
          <a:p>
            <a:pPr lvl="2" eaLnBrk="1" hangingPunct="1">
              <a:defRPr/>
            </a:pPr>
            <a:endParaRPr lang="fr-FR" altLang="fr-FR" sz="900" i="1" dirty="0">
              <a:solidFill>
                <a:srgbClr val="17375E"/>
              </a:solidFill>
              <a:sym typeface="Wingdings" charset="2"/>
            </a:endParaRPr>
          </a:p>
          <a:p>
            <a:pPr marL="161925" lvl="2" indent="-161925">
              <a:defRPr/>
            </a:pPr>
            <a:r>
              <a:rPr lang="fr-FR" altLang="fr-FR" sz="1500" i="1" dirty="0">
                <a:solidFill>
                  <a:srgbClr val="FF0000"/>
                </a:solidFill>
                <a:sym typeface="Wingdings" charset="2"/>
              </a:rPr>
              <a:t>Question ouverte 3 </a:t>
            </a:r>
            <a:r>
              <a:rPr lang="fr-FR" altLang="fr-FR" sz="1350" i="1" dirty="0">
                <a:solidFill>
                  <a:srgbClr val="17375E"/>
                </a:solidFill>
                <a:sym typeface="Wingdings" charset="2"/>
              </a:rPr>
              <a:t>: </a:t>
            </a:r>
            <a:r>
              <a:rPr lang="fr-FR" altLang="fr-FR" sz="1350" b="1" i="1" dirty="0">
                <a:solidFill>
                  <a:srgbClr val="17375E"/>
                </a:solidFill>
                <a:sym typeface="Wingdings" charset="2"/>
              </a:rPr>
              <a:t>Parlez moi des conditions matérielles et financières</a:t>
            </a:r>
          </a:p>
          <a:p>
            <a:pPr lvl="2" eaLnBrk="1" hangingPunct="1">
              <a:defRPr/>
            </a:pPr>
            <a:r>
              <a:rPr lang="fr-FR" altLang="fr-FR" sz="900" i="1" dirty="0">
                <a:solidFill>
                  <a:srgbClr val="17375E"/>
                </a:solidFill>
                <a:sym typeface="Wingdings" charset="2"/>
              </a:rPr>
              <a:t>revenus, temps de travail, Horaires, congés,  avantages en nature, </a:t>
            </a:r>
            <a:r>
              <a:rPr lang="fr-FR" altLang="fr-FR" sz="900" i="1" dirty="0" err="1">
                <a:solidFill>
                  <a:srgbClr val="17375E"/>
                </a:solidFill>
                <a:sym typeface="Wingdings" charset="2"/>
              </a:rPr>
              <a:t>etc</a:t>
            </a:r>
            <a:endParaRPr lang="fr-FR" altLang="fr-FR" sz="900" i="1" dirty="0">
              <a:solidFill>
                <a:srgbClr val="17375E"/>
              </a:solidFill>
              <a:sym typeface="Wingdings" charset="2"/>
            </a:endParaRPr>
          </a:p>
          <a:p>
            <a:pPr>
              <a:defRPr/>
            </a:pPr>
            <a:endParaRPr lang="fr-FR" altLang="fr-FR" sz="1500" i="1" dirty="0">
              <a:solidFill>
                <a:srgbClr val="17375E"/>
              </a:solidFill>
              <a:sym typeface="Wingdings" charset="2"/>
            </a:endParaRPr>
          </a:p>
          <a:p>
            <a:pPr>
              <a:defRPr/>
            </a:pPr>
            <a:endParaRPr lang="fr-FR" altLang="fr-FR" sz="1500" i="1" dirty="0">
              <a:solidFill>
                <a:srgbClr val="17375E"/>
              </a:solidFill>
              <a:sym typeface="Wingdings" charset="2"/>
            </a:endParaRPr>
          </a:p>
          <a:p>
            <a:pPr>
              <a:buFont typeface="Calibri" charset="0"/>
              <a:buAutoNum type="arabicPeriod"/>
              <a:defRPr/>
            </a:pPr>
            <a:endParaRPr lang="fr-FR" altLang="fr-FR" sz="1500" i="1" dirty="0">
              <a:solidFill>
                <a:srgbClr val="17375E"/>
              </a:solidFill>
              <a:sym typeface="Wingdings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97540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66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66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6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66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5" grpId="0" build="p"/>
    </p:bldLst>
  </p:timing>
</p:sld>
</file>

<file path=ppt/theme/theme1.xml><?xml version="1.0" encoding="utf-8"?>
<a:theme xmlns:a="http://schemas.openxmlformats.org/drawingml/2006/main" name="Modele_16-9_PPT_AMU_2017">
  <a:themeElements>
    <a:clrScheme name="Personnalisée 1">
      <a:dk1>
        <a:srgbClr val="000000"/>
      </a:dk1>
      <a:lt1>
        <a:sysClr val="window" lastClr="FFFFFF"/>
      </a:lt1>
      <a:dk2>
        <a:srgbClr val="235BAA"/>
      </a:dk2>
      <a:lt2>
        <a:srgbClr val="AFB1A5"/>
      </a:lt2>
      <a:accent1>
        <a:srgbClr val="0080FF"/>
      </a:accent1>
      <a:accent2>
        <a:srgbClr val="51C2A9"/>
      </a:accent2>
      <a:accent3>
        <a:srgbClr val="7EC251"/>
      </a:accent3>
      <a:accent4>
        <a:srgbClr val="AFB1A5"/>
      </a:accent4>
      <a:accent5>
        <a:srgbClr val="B54721"/>
      </a:accent5>
      <a:accent6>
        <a:srgbClr val="A16BB1"/>
      </a:accent6>
      <a:hlink>
        <a:srgbClr val="A40A06"/>
      </a:hlink>
      <a:folHlink>
        <a:srgbClr val="837F16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 xmlns="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xmlns="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lIns="0" tIns="0" rIns="0" bIns="0" anchor="ctr"/>
      <a:lstStyle>
        <a:defPPr>
          <a:defRPr sz="1000" b="1" baseline="0" dirty="0" smtClean="0">
            <a:solidFill>
              <a:srgbClr val="FFFFFF"/>
            </a:solidFill>
            <a:latin typeface="Verdana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Modele_16-9_PPT_AMU_2017</Template>
  <TotalTime>579</TotalTime>
  <Words>521</Words>
  <Application>Microsoft Macintosh PowerPoint</Application>
  <PresentationFormat>Affichage à l'écran (16:9)</PresentationFormat>
  <Paragraphs>75</Paragraphs>
  <Slides>6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3" baseType="lpstr">
      <vt:lpstr>Arial</vt:lpstr>
      <vt:lpstr>Book Antiqua</vt:lpstr>
      <vt:lpstr>Calibri</vt:lpstr>
      <vt:lpstr>Lucida Grande</vt:lpstr>
      <vt:lpstr>Verdana</vt:lpstr>
      <vt:lpstr>Wingdings</vt:lpstr>
      <vt:lpstr>Modele_16-9_PPT_AMU_2017</vt:lpstr>
      <vt:lpstr>Projet Professionnel Personnel  Etudiant</vt:lpstr>
      <vt:lpstr>Elaboration du guide d’entretien : le cadre</vt:lpstr>
      <vt:lpstr>Elaboration du guide d’entretien :  la méthode</vt:lpstr>
      <vt:lpstr>Elaboration du guide d’entretien :  la méthode</vt:lpstr>
      <vt:lpstr>Elaboration du guide d’entretien :  Exemple</vt:lpstr>
      <vt:lpstr>Elaboration du guide d’entretien :  Exemple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présentation</dc:title>
  <dc:creator>STAALI Abed;Fanny LEGRANGER;Mathilde TOROSSIAN;Anne BARRAU</dc:creator>
  <cp:lastModifiedBy>POPLIMONT Eric</cp:lastModifiedBy>
  <cp:revision>40</cp:revision>
  <cp:lastPrinted>2017-03-27T13:23:53Z</cp:lastPrinted>
  <dcterms:created xsi:type="dcterms:W3CDTF">2017-09-26T12:02:00Z</dcterms:created>
  <dcterms:modified xsi:type="dcterms:W3CDTF">2022-01-28T16:32:38Z</dcterms:modified>
</cp:coreProperties>
</file>