
<file path=[Content_Types].xml><?xml version="1.0" encoding="utf-8"?>
<Types xmlns="http://schemas.openxmlformats.org/package/2006/content-types">
  <Default Extension="emf" ContentType="image/x-emf"/>
  <Default Extension="gif" ContentType="image/gi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theme/theme3.xml" ContentType="application/vnd.openxmlformats-officedocument.theme+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theme/theme4.xml" ContentType="application/vnd.openxmlformats-officedocument.theme+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theme/theme5.xml" ContentType="application/vnd.openxmlformats-officedocument.theme+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slideLayouts/slideLayout67.xml" ContentType="application/vnd.openxmlformats-officedocument.presentationml.slideLayout+xml"/>
  <Override PartName="/ppt/theme/theme6.xml" ContentType="application/vnd.openxmlformats-officedocument.theme+xml"/>
  <Override PartName="/ppt/slideLayouts/slideLayout68.xml" ContentType="application/vnd.openxmlformats-officedocument.presentationml.slideLayout+xml"/>
  <Override PartName="/ppt/slideLayouts/slideLayout69.xml" ContentType="application/vnd.openxmlformats-officedocument.presentationml.slideLayout+xml"/>
  <Override PartName="/ppt/slideLayouts/slideLayout70.xml" ContentType="application/vnd.openxmlformats-officedocument.presentationml.slideLayout+xml"/>
  <Override PartName="/ppt/slideLayouts/slideLayout71.xml" ContentType="application/vnd.openxmlformats-officedocument.presentationml.slideLayout+xml"/>
  <Override PartName="/ppt/slideLayouts/slideLayout72.xml" ContentType="application/vnd.openxmlformats-officedocument.presentationml.slideLayout+xml"/>
  <Override PartName="/ppt/slideLayouts/slideLayout73.xml" ContentType="application/vnd.openxmlformats-officedocument.presentationml.slideLayout+xml"/>
  <Override PartName="/ppt/slideLayouts/slideLayout74.xml" ContentType="application/vnd.openxmlformats-officedocument.presentationml.slideLayout+xml"/>
  <Override PartName="/ppt/slideLayouts/slideLayout75.xml" ContentType="application/vnd.openxmlformats-officedocument.presentationml.slideLayout+xml"/>
  <Override PartName="/ppt/slideLayouts/slideLayout76.xml" ContentType="application/vnd.openxmlformats-officedocument.presentationml.slideLayout+xml"/>
  <Override PartName="/ppt/slideLayouts/slideLayout77.xml" ContentType="application/vnd.openxmlformats-officedocument.presentationml.slideLayout+xml"/>
  <Override PartName="/ppt/slideLayouts/slideLayout78.xml" ContentType="application/vnd.openxmlformats-officedocument.presentationml.slideLayout+xml"/>
  <Override PartName="/ppt/slideLayouts/slideLayout79.xml" ContentType="application/vnd.openxmlformats-officedocument.presentationml.slideLayout+xml"/>
  <Override PartName="/ppt/theme/theme7.xml" ContentType="application/vnd.openxmlformats-officedocument.theme+xml"/>
  <Override PartName="/ppt/slideLayouts/slideLayout80.xml" ContentType="application/vnd.openxmlformats-officedocument.presentationml.slideLayout+xml"/>
  <Override PartName="/ppt/slideLayouts/slideLayout81.xml" ContentType="application/vnd.openxmlformats-officedocument.presentationml.slideLayout+xml"/>
  <Override PartName="/ppt/slideLayouts/slideLayout82.xml" ContentType="application/vnd.openxmlformats-officedocument.presentationml.slideLayout+xml"/>
  <Override PartName="/ppt/slideLayouts/slideLayout83.xml" ContentType="application/vnd.openxmlformats-officedocument.presentationml.slideLayout+xml"/>
  <Override PartName="/ppt/slideLayouts/slideLayout84.xml" ContentType="application/vnd.openxmlformats-officedocument.presentationml.slideLayout+xml"/>
  <Override PartName="/ppt/slideLayouts/slideLayout85.xml" ContentType="application/vnd.openxmlformats-officedocument.presentationml.slideLayout+xml"/>
  <Override PartName="/ppt/slideLayouts/slideLayout86.xml" ContentType="application/vnd.openxmlformats-officedocument.presentationml.slideLayout+xml"/>
  <Override PartName="/ppt/slideLayouts/slideLayout87.xml" ContentType="application/vnd.openxmlformats-officedocument.presentationml.slideLayout+xml"/>
  <Override PartName="/ppt/slideLayouts/slideLayout88.xml" ContentType="application/vnd.openxmlformats-officedocument.presentationml.slideLayout+xml"/>
  <Override PartName="/ppt/slideLayouts/slideLayout89.xml" ContentType="application/vnd.openxmlformats-officedocument.presentationml.slideLayout+xml"/>
  <Override PartName="/ppt/slideLayouts/slideLayout90.xml" ContentType="application/vnd.openxmlformats-officedocument.presentationml.slideLayout+xml"/>
  <Override PartName="/ppt/theme/theme8.xml" ContentType="application/vnd.openxmlformats-officedocument.theme+xml"/>
  <Override PartName="/ppt/theme/theme9.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72" r:id="rId1"/>
    <p:sldMasterId id="2147483685" r:id="rId2"/>
    <p:sldMasterId id="2147483697" r:id="rId3"/>
    <p:sldMasterId id="2147483709" r:id="rId4"/>
    <p:sldMasterId id="2147483721" r:id="rId5"/>
    <p:sldMasterId id="2147483733" r:id="rId6"/>
    <p:sldMasterId id="2147483757" r:id="rId7"/>
    <p:sldMasterId id="2147483770" r:id="rId8"/>
  </p:sldMasterIdLst>
  <p:notesMasterIdLst>
    <p:notesMasterId r:id="rId28"/>
  </p:notesMasterIdLst>
  <p:sldIdLst>
    <p:sldId id="306" r:id="rId9"/>
    <p:sldId id="307" r:id="rId10"/>
    <p:sldId id="303" r:id="rId11"/>
    <p:sldId id="304" r:id="rId12"/>
    <p:sldId id="318" r:id="rId13"/>
    <p:sldId id="320" r:id="rId14"/>
    <p:sldId id="319" r:id="rId15"/>
    <p:sldId id="302" r:id="rId16"/>
    <p:sldId id="308" r:id="rId17"/>
    <p:sldId id="288" r:id="rId18"/>
    <p:sldId id="309" r:id="rId19"/>
    <p:sldId id="310" r:id="rId20"/>
    <p:sldId id="311" r:id="rId21"/>
    <p:sldId id="312" r:id="rId22"/>
    <p:sldId id="313" r:id="rId23"/>
    <p:sldId id="314" r:id="rId24"/>
    <p:sldId id="315" r:id="rId25"/>
    <p:sldId id="316" r:id="rId26"/>
    <p:sldId id="317" r:id="rId27"/>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6740"/>
    <p:restoredTop sz="94354"/>
  </p:normalViewPr>
  <p:slideViewPr>
    <p:cSldViewPr>
      <p:cViewPr varScale="1">
        <p:scale>
          <a:sx n="116" d="100"/>
          <a:sy n="116" d="100"/>
        </p:scale>
        <p:origin x="1256" y="192"/>
      </p:cViewPr>
      <p:guideLst>
        <p:guide orient="horz" pos="2160"/>
        <p:guide pos="2880"/>
      </p:guideLst>
    </p:cSldViewPr>
  </p:slideViewPr>
  <p:notesTextViewPr>
    <p:cViewPr>
      <p:scale>
        <a:sx n="100" d="100"/>
        <a:sy n="100" d="100"/>
      </p:scale>
      <p:origin x="0" y="0"/>
    </p:cViewPr>
  </p:notesTextViewPr>
  <p:gridSpacing cx="36004" cy="36004"/>
</p:viewPr>
</file>

<file path=ppt/_rels/presentation.xml.rels><?xml version="1.0" encoding="UTF-8" standalone="yes"?>
<Relationships xmlns="http://schemas.openxmlformats.org/package/2006/relationships"><Relationship Id="rId8" Type="http://schemas.openxmlformats.org/officeDocument/2006/relationships/slideMaster" Target="slideMasters/slideMaster8.xml"/><Relationship Id="rId13" Type="http://schemas.openxmlformats.org/officeDocument/2006/relationships/slide" Target="slides/slide5.xml"/><Relationship Id="rId18" Type="http://schemas.openxmlformats.org/officeDocument/2006/relationships/slide" Target="slides/slide10.xml"/><Relationship Id="rId26" Type="http://schemas.openxmlformats.org/officeDocument/2006/relationships/slide" Target="slides/slide18.xml"/><Relationship Id="rId3" Type="http://schemas.openxmlformats.org/officeDocument/2006/relationships/slideMaster" Target="slideMasters/slideMaster3.xml"/><Relationship Id="rId21" Type="http://schemas.openxmlformats.org/officeDocument/2006/relationships/slide" Target="slides/slide13.xml"/><Relationship Id="rId7" Type="http://schemas.openxmlformats.org/officeDocument/2006/relationships/slideMaster" Target="slideMasters/slideMaster7.xml"/><Relationship Id="rId12" Type="http://schemas.openxmlformats.org/officeDocument/2006/relationships/slide" Target="slides/slide4.xml"/><Relationship Id="rId17" Type="http://schemas.openxmlformats.org/officeDocument/2006/relationships/slide" Target="slides/slide9.xml"/><Relationship Id="rId25" Type="http://schemas.openxmlformats.org/officeDocument/2006/relationships/slide" Target="slides/slide17.xml"/><Relationship Id="rId2" Type="http://schemas.openxmlformats.org/officeDocument/2006/relationships/slideMaster" Target="slideMasters/slideMaster2.xml"/><Relationship Id="rId16" Type="http://schemas.openxmlformats.org/officeDocument/2006/relationships/slide" Target="slides/slide8.xml"/><Relationship Id="rId20" Type="http://schemas.openxmlformats.org/officeDocument/2006/relationships/slide" Target="slides/slide12.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slide" Target="slides/slide3.xml"/><Relationship Id="rId24" Type="http://schemas.openxmlformats.org/officeDocument/2006/relationships/slide" Target="slides/slide16.xml"/><Relationship Id="rId32" Type="http://schemas.openxmlformats.org/officeDocument/2006/relationships/tableStyles" Target="tableStyles.xml"/><Relationship Id="rId5" Type="http://schemas.openxmlformats.org/officeDocument/2006/relationships/slideMaster" Target="slideMasters/slideMaster5.xml"/><Relationship Id="rId15" Type="http://schemas.openxmlformats.org/officeDocument/2006/relationships/slide" Target="slides/slide7.xml"/><Relationship Id="rId23" Type="http://schemas.openxmlformats.org/officeDocument/2006/relationships/slide" Target="slides/slide15.xml"/><Relationship Id="rId28" Type="http://schemas.openxmlformats.org/officeDocument/2006/relationships/notesMaster" Target="notesMasters/notesMaster1.xml"/><Relationship Id="rId10" Type="http://schemas.openxmlformats.org/officeDocument/2006/relationships/slide" Target="slides/slide2.xml"/><Relationship Id="rId19" Type="http://schemas.openxmlformats.org/officeDocument/2006/relationships/slide" Target="slides/slide11.xml"/><Relationship Id="rId31" Type="http://schemas.openxmlformats.org/officeDocument/2006/relationships/theme" Target="theme/theme1.xml"/><Relationship Id="rId4" Type="http://schemas.openxmlformats.org/officeDocument/2006/relationships/slideMaster" Target="slideMasters/slideMaster4.xml"/><Relationship Id="rId9" Type="http://schemas.openxmlformats.org/officeDocument/2006/relationships/slide" Target="slides/slide1.xml"/><Relationship Id="rId14" Type="http://schemas.openxmlformats.org/officeDocument/2006/relationships/slide" Target="slides/slide6.xml"/><Relationship Id="rId22" Type="http://schemas.openxmlformats.org/officeDocument/2006/relationships/slide" Target="slides/slide14.xml"/><Relationship Id="rId27" Type="http://schemas.openxmlformats.org/officeDocument/2006/relationships/slide" Target="slides/slide19.xml"/><Relationship Id="rId30"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9.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8B9F39B-D507-40E7-BA4B-28675496932E}" type="datetimeFigureOut">
              <a:rPr lang="fr-FR" smtClean="0"/>
              <a:pPr/>
              <a:t>04/01/2022</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CCA01DD-BCDC-4BD2-8A99-6054AF849F85}" type="slidenum">
              <a:rPr lang="fr-FR" smtClean="0"/>
              <a:pPr/>
              <a:t>‹N°›</a:t>
            </a:fld>
            <a:endParaRPr lang="fr-FR"/>
          </a:p>
        </p:txBody>
      </p:sp>
    </p:spTree>
    <p:extLst>
      <p:ext uri="{BB962C8B-B14F-4D97-AF65-F5344CB8AC3E}">
        <p14:creationId xmlns:p14="http://schemas.microsoft.com/office/powerpoint/2010/main" val="245305237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7A344E26-54FD-2345-B311-D90318661AEE}" type="slidenum">
              <a:rPr lang="fr-FR" smtClean="0"/>
              <a:t>1</a:t>
            </a:fld>
            <a:endParaRPr lang="fr-FR"/>
          </a:p>
        </p:txBody>
      </p:sp>
    </p:spTree>
    <p:extLst>
      <p:ext uri="{BB962C8B-B14F-4D97-AF65-F5344CB8AC3E}">
        <p14:creationId xmlns:p14="http://schemas.microsoft.com/office/powerpoint/2010/main" val="66995873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7A344E26-54FD-2345-B311-D90318661AEE}" type="slidenum">
              <a:rPr lang="fr-FR" smtClean="0"/>
              <a:t>2</a:t>
            </a:fld>
            <a:endParaRPr lang="fr-FR"/>
          </a:p>
        </p:txBody>
      </p:sp>
    </p:spTree>
    <p:extLst>
      <p:ext uri="{BB962C8B-B14F-4D97-AF65-F5344CB8AC3E}">
        <p14:creationId xmlns:p14="http://schemas.microsoft.com/office/powerpoint/2010/main" val="32017618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7A344E26-54FD-2345-B311-D90318661AEE}" type="slidenum">
              <a:rPr lang="fr-FR" smtClean="0"/>
              <a:t>9</a:t>
            </a:fld>
            <a:endParaRPr lang="fr-FR"/>
          </a:p>
        </p:txBody>
      </p:sp>
    </p:spTree>
    <p:extLst>
      <p:ext uri="{BB962C8B-B14F-4D97-AF65-F5344CB8AC3E}">
        <p14:creationId xmlns:p14="http://schemas.microsoft.com/office/powerpoint/2010/main" val="166648104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7A344E26-54FD-2345-B311-D90318661AEE}" type="slidenum">
              <a:rPr lang="fr-FR" smtClean="0"/>
              <a:t>19</a:t>
            </a:fld>
            <a:endParaRPr lang="fr-FR"/>
          </a:p>
        </p:txBody>
      </p:sp>
    </p:spTree>
    <p:extLst>
      <p:ext uri="{BB962C8B-B14F-4D97-AF65-F5344CB8AC3E}">
        <p14:creationId xmlns:p14="http://schemas.microsoft.com/office/powerpoint/2010/main" val="80718652"/>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3" Type="http://schemas.openxmlformats.org/officeDocument/2006/relationships/image" Target="../media/image3.gif"/><Relationship Id="rId2" Type="http://schemas.openxmlformats.org/officeDocument/2006/relationships/image" Target="../media/image5.png"/><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2" Type="http://schemas.openxmlformats.org/officeDocument/2006/relationships/image" Target="../media/image3.gif"/><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3" Type="http://schemas.openxmlformats.org/officeDocument/2006/relationships/image" Target="../media/image3.gif"/><Relationship Id="rId2" Type="http://schemas.openxmlformats.org/officeDocument/2006/relationships/image" Target="../media/image5.png"/><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8.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Master" Target="../slideMasters/slideMaster7.xml"/></Relationships>
</file>

<file path=ppt/slideLayouts/_rels/slideLayout69.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Master" Target="../slideMasters/slideMaster7.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0.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1.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2.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3.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4.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5.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6.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8.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9.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0.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1.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2.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3.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4.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5.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6.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7.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8.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9.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0.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iapositive de titre">
    <p:spTree>
      <p:nvGrpSpPr>
        <p:cNvPr id="1" name=""/>
        <p:cNvGrpSpPr/>
        <p:nvPr/>
      </p:nvGrpSpPr>
      <p:grpSpPr>
        <a:xfrm>
          <a:off x="0" y="0"/>
          <a:ext cx="0" cy="0"/>
          <a:chOff x="0" y="0"/>
          <a:chExt cx="0" cy="0"/>
        </a:xfrm>
      </p:grpSpPr>
      <p:pic>
        <p:nvPicPr>
          <p:cNvPr id="25" name="Image 24" descr="fond_diapos.gif"/>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Titre 1"/>
          <p:cNvSpPr>
            <a:spLocks noGrp="1"/>
          </p:cNvSpPr>
          <p:nvPr>
            <p:ph type="ctrTitle"/>
          </p:nvPr>
        </p:nvSpPr>
        <p:spPr>
          <a:xfrm>
            <a:off x="685800" y="2130425"/>
            <a:ext cx="7772400" cy="1470025"/>
          </a:xfrm>
          <a:prstGeom prst="rect">
            <a:avLst/>
          </a:prstGeom>
        </p:spPr>
        <p:txBody>
          <a:bodyPr/>
          <a:lstStyle/>
          <a:p>
            <a:r>
              <a:rPr lang="fr-FR"/>
              <a:t>Cliquez pour modifier le style du titre</a:t>
            </a:r>
            <a:endParaRPr lang="fr-FR" dirty="0"/>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a:t>Cliquez pour modifier le style des sous-titres du masque</a:t>
            </a:r>
            <a:endParaRPr lang="fr-FR" dirty="0"/>
          </a:p>
        </p:txBody>
      </p:sp>
      <p:sp>
        <p:nvSpPr>
          <p:cNvPr id="22" name="Espace réservé de la date 10"/>
          <p:cNvSpPr>
            <a:spLocks noGrp="1"/>
          </p:cNvSpPr>
          <p:nvPr>
            <p:ph type="dt" sz="half" idx="2"/>
          </p:nvPr>
        </p:nvSpPr>
        <p:spPr>
          <a:xfrm>
            <a:off x="7429499" y="309563"/>
            <a:ext cx="1104902" cy="261937"/>
          </a:xfrm>
          <a:prstGeom prst="rect">
            <a:avLst/>
          </a:prstGeom>
        </p:spPr>
        <p:txBody>
          <a:bodyPr vert="horz" lIns="91440" tIns="45720" rIns="91440" bIns="45720" rtlCol="0" anchor="ctr"/>
          <a:lstStyle>
            <a:lvl1pPr algn="ctr">
              <a:defRPr sz="1000">
                <a:solidFill>
                  <a:srgbClr val="AFB1A5"/>
                </a:solidFill>
                <a:latin typeface="Verdana"/>
                <a:cs typeface="Verdana"/>
              </a:defRPr>
            </a:lvl1pPr>
          </a:lstStyle>
          <a:p>
            <a:fld id="{B8556A33-B6DA-4402-9ADF-5C46B59B7CEC}" type="datetimeFigureOut">
              <a:rPr lang="fr-FR" smtClean="0"/>
              <a:pPr/>
              <a:t>04/01/2022</a:t>
            </a:fld>
            <a:endParaRPr lang="fr-FR"/>
          </a:p>
        </p:txBody>
      </p:sp>
      <p:sp>
        <p:nvSpPr>
          <p:cNvPr id="23" name="Espace réservé du pied de page 11"/>
          <p:cNvSpPr>
            <a:spLocks noGrp="1"/>
          </p:cNvSpPr>
          <p:nvPr>
            <p:ph type="ftr" sz="quarter" idx="3"/>
          </p:nvPr>
        </p:nvSpPr>
        <p:spPr>
          <a:xfrm>
            <a:off x="3238500" y="0"/>
            <a:ext cx="2781300" cy="504825"/>
          </a:xfrm>
          <a:prstGeom prst="rect">
            <a:avLst/>
          </a:prstGeom>
        </p:spPr>
        <p:txBody>
          <a:bodyPr vert="horz" lIns="91440" tIns="45720" rIns="91440" bIns="45720" rtlCol="0" anchor="ctr"/>
          <a:lstStyle>
            <a:lvl1pPr algn="l">
              <a:defRPr sz="1000" b="1">
                <a:solidFill>
                  <a:schemeClr val="bg1"/>
                </a:solidFill>
                <a:latin typeface="Verdana"/>
                <a:cs typeface="Verdana"/>
              </a:defRPr>
            </a:lvl1pPr>
          </a:lstStyle>
          <a:p>
            <a:endParaRPr lang="fr-FR"/>
          </a:p>
        </p:txBody>
      </p:sp>
      <p:sp>
        <p:nvSpPr>
          <p:cNvPr id="24" name="Espace réservé du numéro de diapositive 12"/>
          <p:cNvSpPr>
            <a:spLocks noGrp="1"/>
          </p:cNvSpPr>
          <p:nvPr>
            <p:ph type="sldNum" sz="quarter" idx="4"/>
          </p:nvPr>
        </p:nvSpPr>
        <p:spPr>
          <a:xfrm>
            <a:off x="8534401" y="309563"/>
            <a:ext cx="454556" cy="261937"/>
          </a:xfrm>
          <a:prstGeom prst="rect">
            <a:avLst/>
          </a:prstGeom>
        </p:spPr>
        <p:txBody>
          <a:bodyPr vert="horz" lIns="91440" tIns="45720" rIns="91440" bIns="45720" rtlCol="0" anchor="ctr"/>
          <a:lstStyle>
            <a:lvl1pPr algn="r">
              <a:defRPr sz="1000" b="1">
                <a:solidFill>
                  <a:srgbClr val="AFB1A5"/>
                </a:solidFill>
                <a:latin typeface="Verdana"/>
                <a:cs typeface="Verdana"/>
              </a:defRPr>
            </a:lvl1pPr>
          </a:lstStyle>
          <a:p>
            <a:fld id="{6AF835D8-D398-4EC9-AAF1-14A906F8EA99}" type="slidenum">
              <a:rPr lang="fr-FR" smtClean="0"/>
              <a:pPr/>
              <a:t>‹N°›</a:t>
            </a:fld>
            <a:endParaRPr lang="fr-FR"/>
          </a:p>
        </p:txBody>
      </p:sp>
    </p:spTree>
    <p:extLst>
      <p:ext uri="{BB962C8B-B14F-4D97-AF65-F5344CB8AC3E}">
        <p14:creationId xmlns:p14="http://schemas.microsoft.com/office/powerpoint/2010/main" val="3623586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a:prstGeom prst="rect">
            <a:avLst/>
          </a:prstGeom>
        </p:spPr>
        <p:txBody>
          <a:bodyPr anchor="b"/>
          <a:lstStyle>
            <a:lvl1pPr algn="l">
              <a:defRPr sz="2000" b="1"/>
            </a:lvl1pPr>
          </a:lstStyle>
          <a:p>
            <a:r>
              <a:rPr lang="fr-FR"/>
              <a:t>Cliquez pour modifier le style du titre</a:t>
            </a:r>
          </a:p>
        </p:txBody>
      </p:sp>
      <p:sp>
        <p:nvSpPr>
          <p:cNvPr id="3" name="Espace réservé pour une image  2"/>
          <p:cNvSpPr>
            <a:spLocks noGrp="1"/>
          </p:cNvSpPr>
          <p:nvPr>
            <p:ph type="pic" idx="1"/>
          </p:nvPr>
        </p:nvSpPr>
        <p:spPr>
          <a:xfrm>
            <a:off x="1792288" y="612775"/>
            <a:ext cx="5486400" cy="4114800"/>
          </a:xfrm>
        </p:spPr>
        <p:txBody>
          <a:bodyPr>
            <a:normAutofit/>
          </a:bodyPr>
          <a:lstStyle>
            <a:lvl1pPr marL="0" indent="0">
              <a:buNone/>
              <a:defRPr sz="14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a:t>Cliquez sur l'icône pour ajouter une image</a:t>
            </a:r>
            <a:endParaRPr lang="fr-FR" dirty="0"/>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Espace réservé de la date 4"/>
          <p:cNvSpPr>
            <a:spLocks noGrp="1"/>
          </p:cNvSpPr>
          <p:nvPr>
            <p:ph type="dt" sz="half" idx="10"/>
          </p:nvPr>
        </p:nvSpPr>
        <p:spPr/>
        <p:txBody>
          <a:bodyPr/>
          <a:lstStyle/>
          <a:p>
            <a:fld id="{B8556A33-B6DA-4402-9ADF-5C46B59B7CEC}" type="datetimeFigureOut">
              <a:rPr lang="fr-FR" smtClean="0"/>
              <a:pPr/>
              <a:t>04/01/2022</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6AF835D8-D398-4EC9-AAF1-14A906F8EA99}" type="slidenum">
              <a:rPr lang="fr-FR" smtClean="0"/>
              <a:pPr/>
              <a:t>‹N°›</a:t>
            </a:fld>
            <a:endParaRPr lang="fr-FR"/>
          </a:p>
        </p:txBody>
      </p:sp>
    </p:spTree>
    <p:extLst>
      <p:ext uri="{BB962C8B-B14F-4D97-AF65-F5344CB8AC3E}">
        <p14:creationId xmlns:p14="http://schemas.microsoft.com/office/powerpoint/2010/main" val="20446886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re et texte vertical">
    <p:spTree>
      <p:nvGrpSpPr>
        <p:cNvPr id="1" name=""/>
        <p:cNvGrpSpPr/>
        <p:nvPr/>
      </p:nvGrpSpPr>
      <p:grpSpPr>
        <a:xfrm>
          <a:off x="0" y="0"/>
          <a:ext cx="0" cy="0"/>
          <a:chOff x="0" y="0"/>
          <a:chExt cx="0" cy="0"/>
        </a:xfrm>
      </p:grpSpPr>
      <p:sp>
        <p:nvSpPr>
          <p:cNvPr id="3" name="Espace réservé du texte vertical 2"/>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Titre 1"/>
          <p:cNvSpPr>
            <a:spLocks noGrp="1"/>
          </p:cNvSpPr>
          <p:nvPr>
            <p:ph type="title"/>
          </p:nvPr>
        </p:nvSpPr>
        <p:spPr>
          <a:xfrm>
            <a:off x="457200" y="774700"/>
            <a:ext cx="8229600" cy="520700"/>
          </a:xfrm>
        </p:spPr>
        <p:txBody>
          <a:bodyPr>
            <a:normAutofit/>
          </a:bodyPr>
          <a:lstStyle>
            <a:lvl1pPr algn="l">
              <a:defRPr sz="2600" b="1">
                <a:solidFill>
                  <a:srgbClr val="2663B4"/>
                </a:solidFill>
              </a:defRPr>
            </a:lvl1pPr>
          </a:lstStyle>
          <a:p>
            <a:r>
              <a:rPr lang="fr-FR"/>
              <a:t>Cliquez pour modifier le style du titre</a:t>
            </a:r>
            <a:endParaRPr lang="fr-FR" dirty="0"/>
          </a:p>
        </p:txBody>
      </p:sp>
      <p:sp>
        <p:nvSpPr>
          <p:cNvPr id="2" name="Espace réservé de la date 1"/>
          <p:cNvSpPr>
            <a:spLocks noGrp="1"/>
          </p:cNvSpPr>
          <p:nvPr>
            <p:ph type="dt" sz="half" idx="10"/>
          </p:nvPr>
        </p:nvSpPr>
        <p:spPr/>
        <p:txBody>
          <a:bodyPr/>
          <a:lstStyle/>
          <a:p>
            <a:fld id="{B8556A33-B6DA-4402-9ADF-5C46B59B7CEC}" type="datetimeFigureOut">
              <a:rPr lang="fr-FR" smtClean="0"/>
              <a:pPr/>
              <a:t>04/01/2022</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6AF835D8-D398-4EC9-AAF1-14A906F8EA99}" type="slidenum">
              <a:rPr lang="fr-FR" smtClean="0"/>
              <a:pPr/>
              <a:t>‹N°›</a:t>
            </a:fld>
            <a:endParaRPr lang="fr-FR"/>
          </a:p>
        </p:txBody>
      </p:sp>
    </p:spTree>
    <p:extLst>
      <p:ext uri="{BB962C8B-B14F-4D97-AF65-F5344CB8AC3E}">
        <p14:creationId xmlns:p14="http://schemas.microsoft.com/office/powerpoint/2010/main" val="194413348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774700"/>
            <a:ext cx="2057400" cy="5351463"/>
          </a:xfrm>
          <a:prstGeom prst="rect">
            <a:avLst/>
          </a:prstGeom>
        </p:spPr>
        <p:txBody>
          <a:bodyPr vert="eaVert"/>
          <a:lstStyle/>
          <a:p>
            <a:r>
              <a:rPr lang="fr-FR"/>
              <a:t>Cliquez pour modifier le style du titre</a:t>
            </a:r>
          </a:p>
        </p:txBody>
      </p:sp>
      <p:sp>
        <p:nvSpPr>
          <p:cNvPr id="3" name="Espace réservé du texte vertical 2"/>
          <p:cNvSpPr>
            <a:spLocks noGrp="1"/>
          </p:cNvSpPr>
          <p:nvPr>
            <p:ph type="body" orient="vert" idx="1"/>
          </p:nvPr>
        </p:nvSpPr>
        <p:spPr>
          <a:xfrm>
            <a:off x="457200" y="782638"/>
            <a:ext cx="6019800" cy="5851525"/>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B8556A33-B6DA-4402-9ADF-5C46B59B7CEC}" type="datetimeFigureOut">
              <a:rPr lang="fr-FR" smtClean="0"/>
              <a:pPr/>
              <a:t>04/01/2022</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6AF835D8-D398-4EC9-AAF1-14A906F8EA99}" type="slidenum">
              <a:rPr lang="fr-FR" smtClean="0"/>
              <a:pPr/>
              <a:t>‹N°›</a:t>
            </a:fld>
            <a:endParaRPr lang="fr-FR"/>
          </a:p>
        </p:txBody>
      </p:sp>
    </p:spTree>
    <p:extLst>
      <p:ext uri="{BB962C8B-B14F-4D97-AF65-F5344CB8AC3E}">
        <p14:creationId xmlns:p14="http://schemas.microsoft.com/office/powerpoint/2010/main" val="317851225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a:t>Cliquez pour modifier le style du titre</a:t>
            </a:r>
          </a:p>
        </p:txBody>
      </p:sp>
      <p:sp>
        <p:nvSpPr>
          <p:cNvPr id="3" name="Sous-titre 2"/>
          <p:cNvSpPr>
            <a:spLocks noGrp="1"/>
          </p:cNvSpPr>
          <p:nvPr>
            <p:ph type="subTitle" idx="1"/>
          </p:nvPr>
        </p:nvSpPr>
        <p:spPr>
          <a:xfrm>
            <a:off x="1371600" y="3886200"/>
            <a:ext cx="6400800" cy="1752600"/>
          </a:xfrm>
          <a:prstGeom prst="rect">
            <a:avLst/>
          </a:prstGeo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a:t>Cliquez pour modifier le style des sous-titres du masque</a:t>
            </a:r>
          </a:p>
        </p:txBody>
      </p:sp>
      <p:sp>
        <p:nvSpPr>
          <p:cNvPr id="4" name="Espace réservé de la date 3"/>
          <p:cNvSpPr>
            <a:spLocks noGrp="1"/>
          </p:cNvSpPr>
          <p:nvPr>
            <p:ph type="dt" sz="half" idx="10"/>
          </p:nvPr>
        </p:nvSpPr>
        <p:spPr/>
        <p:txBody>
          <a:bodyPr/>
          <a:lstStyle/>
          <a:p>
            <a:r>
              <a:rPr lang="fr-FR"/>
              <a:t>20/03/2012</a:t>
            </a:r>
          </a:p>
        </p:txBody>
      </p:sp>
      <p:sp>
        <p:nvSpPr>
          <p:cNvPr id="5" name="Espace réservé du pied de page 4"/>
          <p:cNvSpPr>
            <a:spLocks noGrp="1"/>
          </p:cNvSpPr>
          <p:nvPr>
            <p:ph type="ftr" sz="quarter" idx="11"/>
          </p:nvPr>
        </p:nvSpPr>
        <p:spPr/>
        <p:txBody>
          <a:bodyPr/>
          <a:lstStyle/>
          <a:p>
            <a:r>
              <a:rPr lang="fr-FR"/>
              <a:t>Titre de la Présentation  &gt; Titre de la partie</a:t>
            </a:r>
          </a:p>
        </p:txBody>
      </p:sp>
      <p:sp>
        <p:nvSpPr>
          <p:cNvPr id="6" name="Espace réservé du numéro de diapositive 5"/>
          <p:cNvSpPr>
            <a:spLocks noGrp="1"/>
          </p:cNvSpPr>
          <p:nvPr>
            <p:ph type="sldNum" sz="quarter" idx="12"/>
          </p:nvPr>
        </p:nvSpPr>
        <p:spPr/>
        <p:txBody>
          <a:bodyPr/>
          <a:lstStyle/>
          <a:p>
            <a:fld id="{93843418-5D8F-0D41-BCF8-8D9702B58111}" type="slidenum">
              <a:rPr lang="fr-FR" smtClean="0"/>
              <a:pPr/>
              <a:t>‹N°›</a:t>
            </a:fld>
            <a:endParaRPr lang="fr-FR"/>
          </a:p>
        </p:txBody>
      </p:sp>
    </p:spTree>
    <p:extLst>
      <p:ext uri="{BB962C8B-B14F-4D97-AF65-F5344CB8AC3E}">
        <p14:creationId xmlns:p14="http://schemas.microsoft.com/office/powerpoint/2010/main" val="10061759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p>
        </p:txBody>
      </p:sp>
      <p:sp>
        <p:nvSpPr>
          <p:cNvPr id="3" name="Espace réservé du contenu 2"/>
          <p:cNvSpPr>
            <a:spLocks noGrp="1"/>
          </p:cNvSpPr>
          <p:nvPr>
            <p:ph idx="1"/>
          </p:nvPr>
        </p:nvSpPr>
        <p:spPr>
          <a:xfrm>
            <a:off x="1041400" y="1981200"/>
            <a:ext cx="7543800" cy="4546600"/>
          </a:xfrm>
          <a:prstGeom prst="rect">
            <a:avLst/>
          </a:prstGeom>
        </p:spPr>
        <p:txBody>
          <a:bodyPr/>
          <a:lstStyle>
            <a:lvl2pPr>
              <a:buClr>
                <a:srgbClr val="2663B4"/>
              </a:buClr>
              <a:defRPr/>
            </a:lvl2pPr>
            <a:lvl3pPr>
              <a:defRPr>
                <a:solidFill>
                  <a:srgbClr val="2663B4"/>
                </a:solidFill>
              </a:defRPr>
            </a:lvl3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FR" dirty="0"/>
          </a:p>
        </p:txBody>
      </p:sp>
      <p:sp>
        <p:nvSpPr>
          <p:cNvPr id="4" name="Espace réservé de la date 3"/>
          <p:cNvSpPr>
            <a:spLocks noGrp="1"/>
          </p:cNvSpPr>
          <p:nvPr>
            <p:ph type="dt" sz="half" idx="10"/>
          </p:nvPr>
        </p:nvSpPr>
        <p:spPr/>
        <p:txBody>
          <a:bodyPr/>
          <a:lstStyle/>
          <a:p>
            <a:r>
              <a:rPr lang="fr-FR"/>
              <a:t>20/03/2012</a:t>
            </a:r>
          </a:p>
        </p:txBody>
      </p:sp>
      <p:sp>
        <p:nvSpPr>
          <p:cNvPr id="6" name="Espace réservé du numéro de diapositive 5"/>
          <p:cNvSpPr>
            <a:spLocks noGrp="1"/>
          </p:cNvSpPr>
          <p:nvPr>
            <p:ph type="sldNum" sz="quarter" idx="12"/>
          </p:nvPr>
        </p:nvSpPr>
        <p:spPr/>
        <p:txBody>
          <a:bodyPr/>
          <a:lstStyle/>
          <a:p>
            <a:fld id="{93843418-5D8F-0D41-BCF8-8D9702B58111}" type="slidenum">
              <a:rPr lang="fr-FR" smtClean="0"/>
              <a:pPr/>
              <a:t>‹N°›</a:t>
            </a:fld>
            <a:endParaRPr lang="fr-FR"/>
          </a:p>
        </p:txBody>
      </p:sp>
    </p:spTree>
    <p:extLst>
      <p:ext uri="{BB962C8B-B14F-4D97-AF65-F5344CB8AC3E}">
        <p14:creationId xmlns:p14="http://schemas.microsoft.com/office/powerpoint/2010/main" val="409332478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En-têt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a:t>Cliquez pour modifier le style du titre</a:t>
            </a:r>
          </a:p>
        </p:txBody>
      </p:sp>
      <p:sp>
        <p:nvSpPr>
          <p:cNvPr id="3" name="Espace réservé du texte 2"/>
          <p:cNvSpPr>
            <a:spLocks noGrp="1"/>
          </p:cNvSpPr>
          <p:nvPr>
            <p:ph type="body" idx="1"/>
          </p:nvPr>
        </p:nvSpPr>
        <p:spPr>
          <a:xfrm>
            <a:off x="722313" y="2906713"/>
            <a:ext cx="7772400" cy="1500187"/>
          </a:xfrm>
          <a:prstGeom prst="rect">
            <a:avLst/>
          </a:prstGeo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Espace réservé de la date 3"/>
          <p:cNvSpPr>
            <a:spLocks noGrp="1"/>
          </p:cNvSpPr>
          <p:nvPr>
            <p:ph type="dt" sz="half" idx="10"/>
          </p:nvPr>
        </p:nvSpPr>
        <p:spPr/>
        <p:txBody>
          <a:bodyPr/>
          <a:lstStyle/>
          <a:p>
            <a:r>
              <a:rPr lang="fr-FR"/>
              <a:t>20/03/2012</a:t>
            </a:r>
          </a:p>
        </p:txBody>
      </p:sp>
      <p:sp>
        <p:nvSpPr>
          <p:cNvPr id="5" name="Espace réservé du pied de page 4"/>
          <p:cNvSpPr>
            <a:spLocks noGrp="1"/>
          </p:cNvSpPr>
          <p:nvPr>
            <p:ph type="ftr" sz="quarter" idx="11"/>
          </p:nvPr>
        </p:nvSpPr>
        <p:spPr/>
        <p:txBody>
          <a:bodyPr/>
          <a:lstStyle/>
          <a:p>
            <a:r>
              <a:rPr lang="fr-FR"/>
              <a:t>Titre de la Présentation  &gt; Titre de la partie</a:t>
            </a:r>
          </a:p>
        </p:txBody>
      </p:sp>
      <p:sp>
        <p:nvSpPr>
          <p:cNvPr id="6" name="Espace réservé du numéro de diapositive 5"/>
          <p:cNvSpPr>
            <a:spLocks noGrp="1"/>
          </p:cNvSpPr>
          <p:nvPr>
            <p:ph type="sldNum" sz="quarter" idx="12"/>
          </p:nvPr>
        </p:nvSpPr>
        <p:spPr/>
        <p:txBody>
          <a:bodyPr/>
          <a:lstStyle/>
          <a:p>
            <a:fld id="{93843418-5D8F-0D41-BCF8-8D9702B58111}" type="slidenum">
              <a:rPr lang="fr-FR" smtClean="0"/>
              <a:pPr/>
              <a:t>‹N°›</a:t>
            </a:fld>
            <a:endParaRPr lang="fr-FR"/>
          </a:p>
        </p:txBody>
      </p:sp>
    </p:spTree>
    <p:extLst>
      <p:ext uri="{BB962C8B-B14F-4D97-AF65-F5344CB8AC3E}">
        <p14:creationId xmlns:p14="http://schemas.microsoft.com/office/powerpoint/2010/main" val="410122387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p>
        </p:txBody>
      </p:sp>
      <p:sp>
        <p:nvSpPr>
          <p:cNvPr id="3" name="Espace réservé du contenu 2"/>
          <p:cNvSpPr>
            <a:spLocks noGrp="1"/>
          </p:cNvSpPr>
          <p:nvPr>
            <p:ph sz="half" idx="1"/>
          </p:nvPr>
        </p:nvSpPr>
        <p:spPr>
          <a:xfrm>
            <a:off x="1041400" y="1600200"/>
            <a:ext cx="36322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p:cNvSpPr>
            <a:spLocks noGrp="1"/>
          </p:cNvSpPr>
          <p:nvPr>
            <p:ph sz="half" idx="2"/>
          </p:nvPr>
        </p:nvSpPr>
        <p:spPr>
          <a:xfrm>
            <a:off x="4838700" y="1600200"/>
            <a:ext cx="37465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FR" dirty="0"/>
          </a:p>
        </p:txBody>
      </p:sp>
      <p:sp>
        <p:nvSpPr>
          <p:cNvPr id="5" name="Espace réservé de la date 4"/>
          <p:cNvSpPr>
            <a:spLocks noGrp="1"/>
          </p:cNvSpPr>
          <p:nvPr>
            <p:ph type="dt" sz="half" idx="10"/>
          </p:nvPr>
        </p:nvSpPr>
        <p:spPr/>
        <p:txBody>
          <a:bodyPr/>
          <a:lstStyle/>
          <a:p>
            <a:r>
              <a:rPr lang="fr-FR"/>
              <a:t>20/03/2012</a:t>
            </a:r>
          </a:p>
        </p:txBody>
      </p:sp>
      <p:sp>
        <p:nvSpPr>
          <p:cNvPr id="6" name="Espace réservé du pied de page 5"/>
          <p:cNvSpPr>
            <a:spLocks noGrp="1"/>
          </p:cNvSpPr>
          <p:nvPr>
            <p:ph type="ftr" sz="quarter" idx="11"/>
          </p:nvPr>
        </p:nvSpPr>
        <p:spPr/>
        <p:txBody>
          <a:bodyPr/>
          <a:lstStyle/>
          <a:p>
            <a:r>
              <a:rPr lang="fr-FR"/>
              <a:t>Titre de la Présentation  &gt; Titre de la partie</a:t>
            </a:r>
          </a:p>
        </p:txBody>
      </p:sp>
      <p:sp>
        <p:nvSpPr>
          <p:cNvPr id="7" name="Espace réservé du numéro de diapositive 6"/>
          <p:cNvSpPr>
            <a:spLocks noGrp="1"/>
          </p:cNvSpPr>
          <p:nvPr>
            <p:ph type="sldNum" sz="quarter" idx="12"/>
          </p:nvPr>
        </p:nvSpPr>
        <p:spPr/>
        <p:txBody>
          <a:bodyPr/>
          <a:lstStyle/>
          <a:p>
            <a:fld id="{93843418-5D8F-0D41-BCF8-8D9702B58111}" type="slidenum">
              <a:rPr lang="fr-FR" smtClean="0"/>
              <a:pPr/>
              <a:t>‹N°›</a:t>
            </a:fld>
            <a:endParaRPr lang="fr-FR"/>
          </a:p>
        </p:txBody>
      </p:sp>
    </p:spTree>
    <p:extLst>
      <p:ext uri="{BB962C8B-B14F-4D97-AF65-F5344CB8AC3E}">
        <p14:creationId xmlns:p14="http://schemas.microsoft.com/office/powerpoint/2010/main" val="294006768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a:t>Cliquez pour modifier le style du titre</a:t>
            </a:r>
          </a:p>
        </p:txBody>
      </p:sp>
      <p:sp>
        <p:nvSpPr>
          <p:cNvPr id="3" name="Espace réservé du texte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p:cNvSpPr>
            <a:spLocks noGrp="1"/>
          </p:cNvSpPr>
          <p:nvPr>
            <p:ph type="dt" sz="half" idx="10"/>
          </p:nvPr>
        </p:nvSpPr>
        <p:spPr/>
        <p:txBody>
          <a:bodyPr/>
          <a:lstStyle/>
          <a:p>
            <a:r>
              <a:rPr lang="fr-FR"/>
              <a:t>20/03/2012</a:t>
            </a:r>
          </a:p>
        </p:txBody>
      </p:sp>
      <p:sp>
        <p:nvSpPr>
          <p:cNvPr id="8" name="Espace réservé du pied de page 7"/>
          <p:cNvSpPr>
            <a:spLocks noGrp="1"/>
          </p:cNvSpPr>
          <p:nvPr>
            <p:ph type="ftr" sz="quarter" idx="11"/>
          </p:nvPr>
        </p:nvSpPr>
        <p:spPr/>
        <p:txBody>
          <a:bodyPr/>
          <a:lstStyle/>
          <a:p>
            <a:r>
              <a:rPr lang="fr-FR"/>
              <a:t>Titre de la Présentation  &gt; Titre de la partie</a:t>
            </a:r>
          </a:p>
        </p:txBody>
      </p:sp>
      <p:sp>
        <p:nvSpPr>
          <p:cNvPr id="9" name="Espace réservé du numéro de diapositive 8"/>
          <p:cNvSpPr>
            <a:spLocks noGrp="1"/>
          </p:cNvSpPr>
          <p:nvPr>
            <p:ph type="sldNum" sz="quarter" idx="12"/>
          </p:nvPr>
        </p:nvSpPr>
        <p:spPr/>
        <p:txBody>
          <a:bodyPr/>
          <a:lstStyle/>
          <a:p>
            <a:fld id="{93843418-5D8F-0D41-BCF8-8D9702B58111}" type="slidenum">
              <a:rPr lang="fr-FR" smtClean="0"/>
              <a:pPr/>
              <a:t>‹N°›</a:t>
            </a:fld>
            <a:endParaRPr lang="fr-FR"/>
          </a:p>
        </p:txBody>
      </p:sp>
    </p:spTree>
    <p:extLst>
      <p:ext uri="{BB962C8B-B14F-4D97-AF65-F5344CB8AC3E}">
        <p14:creationId xmlns:p14="http://schemas.microsoft.com/office/powerpoint/2010/main" val="162548811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p>
        </p:txBody>
      </p:sp>
      <p:sp>
        <p:nvSpPr>
          <p:cNvPr id="3" name="Espace réservé de la date 2"/>
          <p:cNvSpPr>
            <a:spLocks noGrp="1"/>
          </p:cNvSpPr>
          <p:nvPr>
            <p:ph type="dt" sz="half" idx="10"/>
          </p:nvPr>
        </p:nvSpPr>
        <p:spPr/>
        <p:txBody>
          <a:bodyPr/>
          <a:lstStyle/>
          <a:p>
            <a:r>
              <a:rPr lang="fr-FR"/>
              <a:t>20/03/2012</a:t>
            </a:r>
          </a:p>
        </p:txBody>
      </p:sp>
      <p:sp>
        <p:nvSpPr>
          <p:cNvPr id="4" name="Espace réservé du pied de page 3"/>
          <p:cNvSpPr>
            <a:spLocks noGrp="1"/>
          </p:cNvSpPr>
          <p:nvPr>
            <p:ph type="ftr" sz="quarter" idx="11"/>
          </p:nvPr>
        </p:nvSpPr>
        <p:spPr/>
        <p:txBody>
          <a:bodyPr/>
          <a:lstStyle/>
          <a:p>
            <a:r>
              <a:rPr lang="fr-FR"/>
              <a:t>Titre de la Présentation  &gt; Titre de la partie</a:t>
            </a:r>
          </a:p>
        </p:txBody>
      </p:sp>
      <p:sp>
        <p:nvSpPr>
          <p:cNvPr id="5" name="Espace réservé du numéro de diapositive 4"/>
          <p:cNvSpPr>
            <a:spLocks noGrp="1"/>
          </p:cNvSpPr>
          <p:nvPr>
            <p:ph type="sldNum" sz="quarter" idx="12"/>
          </p:nvPr>
        </p:nvSpPr>
        <p:spPr/>
        <p:txBody>
          <a:bodyPr/>
          <a:lstStyle/>
          <a:p>
            <a:fld id="{93843418-5D8F-0D41-BCF8-8D9702B58111}" type="slidenum">
              <a:rPr lang="fr-FR" smtClean="0"/>
              <a:pPr/>
              <a:t>‹N°›</a:t>
            </a:fld>
            <a:endParaRPr lang="fr-FR"/>
          </a:p>
        </p:txBody>
      </p:sp>
    </p:spTree>
    <p:extLst>
      <p:ext uri="{BB962C8B-B14F-4D97-AF65-F5344CB8AC3E}">
        <p14:creationId xmlns:p14="http://schemas.microsoft.com/office/powerpoint/2010/main" val="414394921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r>
              <a:rPr lang="fr-FR"/>
              <a:t>20/03/2012</a:t>
            </a:r>
          </a:p>
        </p:txBody>
      </p:sp>
      <p:sp>
        <p:nvSpPr>
          <p:cNvPr id="3" name="Espace réservé du pied de page 2"/>
          <p:cNvSpPr>
            <a:spLocks noGrp="1"/>
          </p:cNvSpPr>
          <p:nvPr>
            <p:ph type="ftr" sz="quarter" idx="11"/>
          </p:nvPr>
        </p:nvSpPr>
        <p:spPr/>
        <p:txBody>
          <a:bodyPr/>
          <a:lstStyle/>
          <a:p>
            <a:r>
              <a:rPr lang="fr-FR"/>
              <a:t>Titre de la Présentation  &gt; Titre de la partie</a:t>
            </a:r>
          </a:p>
        </p:txBody>
      </p:sp>
      <p:sp>
        <p:nvSpPr>
          <p:cNvPr id="4" name="Espace réservé du numéro de diapositive 3"/>
          <p:cNvSpPr>
            <a:spLocks noGrp="1"/>
          </p:cNvSpPr>
          <p:nvPr>
            <p:ph type="sldNum" sz="quarter" idx="12"/>
          </p:nvPr>
        </p:nvSpPr>
        <p:spPr/>
        <p:txBody>
          <a:bodyPr/>
          <a:lstStyle/>
          <a:p>
            <a:fld id="{93843418-5D8F-0D41-BCF8-8D9702B58111}" type="slidenum">
              <a:rPr lang="fr-FR" smtClean="0"/>
              <a:pPr/>
              <a:t>‹N°›</a:t>
            </a:fld>
            <a:endParaRPr lang="fr-FR"/>
          </a:p>
        </p:txBody>
      </p:sp>
    </p:spTree>
    <p:extLst>
      <p:ext uri="{BB962C8B-B14F-4D97-AF65-F5344CB8AC3E}">
        <p14:creationId xmlns:p14="http://schemas.microsoft.com/office/powerpoint/2010/main" val="75760507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Disposition personnalisée">
    <p:spTree>
      <p:nvGrpSpPr>
        <p:cNvPr id="1" name=""/>
        <p:cNvGrpSpPr/>
        <p:nvPr/>
      </p:nvGrpSpPr>
      <p:grpSpPr>
        <a:xfrm>
          <a:off x="0" y="0"/>
          <a:ext cx="0" cy="0"/>
          <a:chOff x="0" y="0"/>
          <a:chExt cx="0" cy="0"/>
        </a:xfrm>
      </p:grpSpPr>
      <p:pic>
        <p:nvPicPr>
          <p:cNvPr id="6" name="Image 5" descr="fond_diapos.gif"/>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Titre 1"/>
          <p:cNvSpPr>
            <a:spLocks noGrp="1"/>
          </p:cNvSpPr>
          <p:nvPr>
            <p:ph type="title"/>
          </p:nvPr>
        </p:nvSpPr>
        <p:spPr>
          <a:xfrm>
            <a:off x="457200" y="774700"/>
            <a:ext cx="8229600" cy="520700"/>
          </a:xfrm>
        </p:spPr>
        <p:txBody>
          <a:bodyPr>
            <a:normAutofit/>
          </a:bodyPr>
          <a:lstStyle>
            <a:lvl1pPr algn="l">
              <a:defRPr sz="2600" b="1">
                <a:solidFill>
                  <a:srgbClr val="2663B4"/>
                </a:solidFill>
              </a:defRPr>
            </a:lvl1pPr>
          </a:lstStyle>
          <a:p>
            <a:r>
              <a:rPr lang="fr-FR"/>
              <a:t>Cliquez pour modifier le style du titre</a:t>
            </a:r>
            <a:endParaRPr lang="fr-FR" dirty="0"/>
          </a:p>
        </p:txBody>
      </p:sp>
      <p:sp>
        <p:nvSpPr>
          <p:cNvPr id="7" name="Espace réservé de la date 6"/>
          <p:cNvSpPr>
            <a:spLocks noGrp="1"/>
          </p:cNvSpPr>
          <p:nvPr>
            <p:ph type="dt" sz="half" idx="10"/>
          </p:nvPr>
        </p:nvSpPr>
        <p:spPr/>
        <p:txBody>
          <a:bodyPr/>
          <a:lstStyle/>
          <a:p>
            <a:fld id="{B8556A33-B6DA-4402-9ADF-5C46B59B7CEC}" type="datetimeFigureOut">
              <a:rPr lang="fr-FR" smtClean="0"/>
              <a:pPr/>
              <a:t>04/01/2022</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6AF835D8-D398-4EC9-AAF1-14A906F8EA99}" type="slidenum">
              <a:rPr lang="fr-FR" smtClean="0"/>
              <a:pPr/>
              <a:t>‹N°›</a:t>
            </a:fld>
            <a:endParaRPr lang="fr-FR"/>
          </a:p>
        </p:txBody>
      </p:sp>
    </p:spTree>
    <p:extLst>
      <p:ext uri="{BB962C8B-B14F-4D97-AF65-F5344CB8AC3E}">
        <p14:creationId xmlns:p14="http://schemas.microsoft.com/office/powerpoint/2010/main" val="229696922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990600" y="565492"/>
            <a:ext cx="2302063" cy="869607"/>
          </a:xfrm>
        </p:spPr>
        <p:txBody>
          <a:bodyPr anchor="t"/>
          <a:lstStyle>
            <a:lvl1pPr algn="l">
              <a:defRPr sz="2000" b="1"/>
            </a:lvl1pPr>
          </a:lstStyle>
          <a:p>
            <a:r>
              <a:rPr lang="fr-FR"/>
              <a:t>Cliquez pour modifier le style du titre</a:t>
            </a:r>
            <a:endParaRPr lang="fr-FR" dirty="0"/>
          </a:p>
        </p:txBody>
      </p:sp>
      <p:sp>
        <p:nvSpPr>
          <p:cNvPr id="3" name="Espace réservé du contenu 2"/>
          <p:cNvSpPr>
            <a:spLocks noGrp="1"/>
          </p:cNvSpPr>
          <p:nvPr>
            <p:ph idx="1"/>
          </p:nvPr>
        </p:nvSpPr>
        <p:spPr>
          <a:xfrm>
            <a:off x="3292663" y="565493"/>
            <a:ext cx="5279837" cy="5560670"/>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FR" dirty="0"/>
          </a:p>
        </p:txBody>
      </p:sp>
      <p:sp>
        <p:nvSpPr>
          <p:cNvPr id="4" name="Espace réservé du texte 3"/>
          <p:cNvSpPr>
            <a:spLocks noGrp="1"/>
          </p:cNvSpPr>
          <p:nvPr>
            <p:ph type="body" sz="half" idx="2"/>
          </p:nvPr>
        </p:nvSpPr>
        <p:spPr>
          <a:xfrm>
            <a:off x="990600" y="1866900"/>
            <a:ext cx="2302063" cy="42592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Espace réservé de la date 4"/>
          <p:cNvSpPr>
            <a:spLocks noGrp="1"/>
          </p:cNvSpPr>
          <p:nvPr>
            <p:ph type="dt" sz="half" idx="10"/>
          </p:nvPr>
        </p:nvSpPr>
        <p:spPr/>
        <p:txBody>
          <a:bodyPr/>
          <a:lstStyle/>
          <a:p>
            <a:r>
              <a:rPr lang="fr-FR"/>
              <a:t>20/03/2012</a:t>
            </a:r>
          </a:p>
        </p:txBody>
      </p:sp>
      <p:sp>
        <p:nvSpPr>
          <p:cNvPr id="6" name="Espace réservé du pied de page 5"/>
          <p:cNvSpPr>
            <a:spLocks noGrp="1"/>
          </p:cNvSpPr>
          <p:nvPr>
            <p:ph type="ftr" sz="quarter" idx="11"/>
          </p:nvPr>
        </p:nvSpPr>
        <p:spPr/>
        <p:txBody>
          <a:bodyPr/>
          <a:lstStyle/>
          <a:p>
            <a:r>
              <a:rPr lang="fr-FR"/>
              <a:t>Titre de la Présentation  &gt; Titre de la partie</a:t>
            </a:r>
          </a:p>
        </p:txBody>
      </p:sp>
      <p:sp>
        <p:nvSpPr>
          <p:cNvPr id="7" name="Espace réservé du numéro de diapositive 6"/>
          <p:cNvSpPr>
            <a:spLocks noGrp="1"/>
          </p:cNvSpPr>
          <p:nvPr>
            <p:ph type="sldNum" sz="quarter" idx="12"/>
          </p:nvPr>
        </p:nvSpPr>
        <p:spPr/>
        <p:txBody>
          <a:bodyPr/>
          <a:lstStyle/>
          <a:p>
            <a:fld id="{93843418-5D8F-0D41-BCF8-8D9702B58111}" type="slidenum">
              <a:rPr lang="fr-FR" smtClean="0"/>
              <a:pPr/>
              <a:t>‹N°›</a:t>
            </a:fld>
            <a:endParaRPr lang="fr-FR"/>
          </a:p>
        </p:txBody>
      </p:sp>
    </p:spTree>
    <p:extLst>
      <p:ext uri="{BB962C8B-B14F-4D97-AF65-F5344CB8AC3E}">
        <p14:creationId xmlns:p14="http://schemas.microsoft.com/office/powerpoint/2010/main" val="1022420239"/>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a:t>Cliquez pour modifier le style du titre</a:t>
            </a:r>
          </a:p>
        </p:txBody>
      </p:sp>
      <p:sp>
        <p:nvSpPr>
          <p:cNvPr id="3" name="Espace réservé pour une image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a:t>Cliquez sur l'icône pour ajouter une image</a:t>
            </a:r>
          </a:p>
        </p:txBody>
      </p:sp>
      <p:sp>
        <p:nvSpPr>
          <p:cNvPr id="4" name="Espace réservé du texte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Espace réservé de la date 4"/>
          <p:cNvSpPr>
            <a:spLocks noGrp="1"/>
          </p:cNvSpPr>
          <p:nvPr>
            <p:ph type="dt" sz="half" idx="10"/>
          </p:nvPr>
        </p:nvSpPr>
        <p:spPr/>
        <p:txBody>
          <a:bodyPr/>
          <a:lstStyle/>
          <a:p>
            <a:r>
              <a:rPr lang="fr-FR"/>
              <a:t>20/03/2012</a:t>
            </a:r>
          </a:p>
        </p:txBody>
      </p:sp>
      <p:sp>
        <p:nvSpPr>
          <p:cNvPr id="6" name="Espace réservé du pied de page 5"/>
          <p:cNvSpPr>
            <a:spLocks noGrp="1"/>
          </p:cNvSpPr>
          <p:nvPr>
            <p:ph type="ftr" sz="quarter" idx="11"/>
          </p:nvPr>
        </p:nvSpPr>
        <p:spPr/>
        <p:txBody>
          <a:bodyPr/>
          <a:lstStyle/>
          <a:p>
            <a:r>
              <a:rPr lang="fr-FR"/>
              <a:t>Titre de la Présentation  &gt; Titre de la partie</a:t>
            </a:r>
          </a:p>
        </p:txBody>
      </p:sp>
      <p:sp>
        <p:nvSpPr>
          <p:cNvPr id="7" name="Espace réservé du numéro de diapositive 6"/>
          <p:cNvSpPr>
            <a:spLocks noGrp="1"/>
          </p:cNvSpPr>
          <p:nvPr>
            <p:ph type="sldNum" sz="quarter" idx="12"/>
          </p:nvPr>
        </p:nvSpPr>
        <p:spPr/>
        <p:txBody>
          <a:bodyPr/>
          <a:lstStyle/>
          <a:p>
            <a:fld id="{93843418-5D8F-0D41-BCF8-8D9702B58111}" type="slidenum">
              <a:rPr lang="fr-FR" smtClean="0"/>
              <a:pPr/>
              <a:t>‹N°›</a:t>
            </a:fld>
            <a:endParaRPr lang="fr-FR"/>
          </a:p>
        </p:txBody>
      </p:sp>
    </p:spTree>
    <p:extLst>
      <p:ext uri="{BB962C8B-B14F-4D97-AF65-F5344CB8AC3E}">
        <p14:creationId xmlns:p14="http://schemas.microsoft.com/office/powerpoint/2010/main" val="1039364254"/>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p>
        </p:txBody>
      </p:sp>
      <p:sp>
        <p:nvSpPr>
          <p:cNvPr id="3" name="Espace réservé du texte vertical 2"/>
          <p:cNvSpPr>
            <a:spLocks noGrp="1"/>
          </p:cNvSpPr>
          <p:nvPr>
            <p:ph type="body" orient="vert" idx="1"/>
          </p:nvPr>
        </p:nvSpPr>
        <p:spPr>
          <a:xfrm>
            <a:off x="1041400" y="1600200"/>
            <a:ext cx="7543800" cy="4953000"/>
          </a:xfrm>
          <a:prstGeom prst="rect">
            <a:avLst/>
          </a:prstGeo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FR" dirty="0"/>
          </a:p>
        </p:txBody>
      </p:sp>
      <p:sp>
        <p:nvSpPr>
          <p:cNvPr id="4" name="Espace réservé de la date 3"/>
          <p:cNvSpPr>
            <a:spLocks noGrp="1"/>
          </p:cNvSpPr>
          <p:nvPr>
            <p:ph type="dt" sz="half" idx="10"/>
          </p:nvPr>
        </p:nvSpPr>
        <p:spPr/>
        <p:txBody>
          <a:bodyPr/>
          <a:lstStyle/>
          <a:p>
            <a:r>
              <a:rPr lang="fr-FR"/>
              <a:t>20/03/2012</a:t>
            </a:r>
          </a:p>
        </p:txBody>
      </p:sp>
      <p:sp>
        <p:nvSpPr>
          <p:cNvPr id="5" name="Espace réservé du pied de page 4"/>
          <p:cNvSpPr>
            <a:spLocks noGrp="1"/>
          </p:cNvSpPr>
          <p:nvPr>
            <p:ph type="ftr" sz="quarter" idx="11"/>
          </p:nvPr>
        </p:nvSpPr>
        <p:spPr/>
        <p:txBody>
          <a:bodyPr/>
          <a:lstStyle/>
          <a:p>
            <a:r>
              <a:rPr lang="fr-FR"/>
              <a:t>Titre de la Présentation  &gt; Titre de la partie</a:t>
            </a:r>
          </a:p>
        </p:txBody>
      </p:sp>
      <p:sp>
        <p:nvSpPr>
          <p:cNvPr id="6" name="Espace réservé du numéro de diapositive 5"/>
          <p:cNvSpPr>
            <a:spLocks noGrp="1"/>
          </p:cNvSpPr>
          <p:nvPr>
            <p:ph type="sldNum" sz="quarter" idx="12"/>
          </p:nvPr>
        </p:nvSpPr>
        <p:spPr/>
        <p:txBody>
          <a:bodyPr/>
          <a:lstStyle/>
          <a:p>
            <a:fld id="{93843418-5D8F-0D41-BCF8-8D9702B58111}" type="slidenum">
              <a:rPr lang="fr-FR" smtClean="0"/>
              <a:pPr/>
              <a:t>‹N°›</a:t>
            </a:fld>
            <a:endParaRPr lang="fr-FR"/>
          </a:p>
        </p:txBody>
      </p:sp>
    </p:spTree>
    <p:extLst>
      <p:ext uri="{BB962C8B-B14F-4D97-AF65-F5344CB8AC3E}">
        <p14:creationId xmlns:p14="http://schemas.microsoft.com/office/powerpoint/2010/main" val="2318317766"/>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565492"/>
            <a:ext cx="2057400" cy="5962307"/>
          </a:xfrm>
        </p:spPr>
        <p:txBody>
          <a:bodyPr vert="eaVert"/>
          <a:lstStyle/>
          <a:p>
            <a:r>
              <a:rPr lang="fr-FR"/>
              <a:t>Cliquez pour modifier le style du titre</a:t>
            </a:r>
            <a:endParaRPr lang="fr-FR" dirty="0"/>
          </a:p>
        </p:txBody>
      </p:sp>
      <p:sp>
        <p:nvSpPr>
          <p:cNvPr id="3" name="Espace réservé du texte vertical 2"/>
          <p:cNvSpPr>
            <a:spLocks noGrp="1"/>
          </p:cNvSpPr>
          <p:nvPr>
            <p:ph type="body" orient="vert" idx="1"/>
          </p:nvPr>
        </p:nvSpPr>
        <p:spPr>
          <a:xfrm>
            <a:off x="457200" y="565493"/>
            <a:ext cx="6019800" cy="5962306"/>
          </a:xfrm>
          <a:prstGeom prst="rect">
            <a:avLst/>
          </a:prstGeo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FR" dirty="0"/>
          </a:p>
        </p:txBody>
      </p:sp>
      <p:sp>
        <p:nvSpPr>
          <p:cNvPr id="4" name="Espace réservé de la date 3"/>
          <p:cNvSpPr>
            <a:spLocks noGrp="1"/>
          </p:cNvSpPr>
          <p:nvPr>
            <p:ph type="dt" sz="half" idx="10"/>
          </p:nvPr>
        </p:nvSpPr>
        <p:spPr/>
        <p:txBody>
          <a:bodyPr/>
          <a:lstStyle/>
          <a:p>
            <a:r>
              <a:rPr lang="fr-FR"/>
              <a:t>20/03/2012</a:t>
            </a:r>
          </a:p>
        </p:txBody>
      </p:sp>
      <p:sp>
        <p:nvSpPr>
          <p:cNvPr id="5" name="Espace réservé du pied de page 4"/>
          <p:cNvSpPr>
            <a:spLocks noGrp="1"/>
          </p:cNvSpPr>
          <p:nvPr>
            <p:ph type="ftr" sz="quarter" idx="11"/>
          </p:nvPr>
        </p:nvSpPr>
        <p:spPr/>
        <p:txBody>
          <a:bodyPr/>
          <a:lstStyle/>
          <a:p>
            <a:r>
              <a:rPr lang="fr-FR"/>
              <a:t>Titre de la Présentation  &gt; Titre de la partie</a:t>
            </a:r>
          </a:p>
        </p:txBody>
      </p:sp>
      <p:sp>
        <p:nvSpPr>
          <p:cNvPr id="6" name="Espace réservé du numéro de diapositive 5"/>
          <p:cNvSpPr>
            <a:spLocks noGrp="1"/>
          </p:cNvSpPr>
          <p:nvPr>
            <p:ph type="sldNum" sz="quarter" idx="12"/>
          </p:nvPr>
        </p:nvSpPr>
        <p:spPr/>
        <p:txBody>
          <a:bodyPr/>
          <a:lstStyle/>
          <a:p>
            <a:fld id="{93843418-5D8F-0D41-BCF8-8D9702B58111}" type="slidenum">
              <a:rPr lang="fr-FR" smtClean="0"/>
              <a:pPr/>
              <a:t>‹N°›</a:t>
            </a:fld>
            <a:endParaRPr lang="fr-FR"/>
          </a:p>
        </p:txBody>
      </p:sp>
    </p:spTree>
    <p:extLst>
      <p:ext uri="{BB962C8B-B14F-4D97-AF65-F5344CB8AC3E}">
        <p14:creationId xmlns:p14="http://schemas.microsoft.com/office/powerpoint/2010/main" val="859696865"/>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817271" y="1627425"/>
            <a:ext cx="7640929" cy="1470025"/>
          </a:xfrm>
        </p:spPr>
        <p:txBody>
          <a:bodyPr/>
          <a:lstStyle/>
          <a:p>
            <a:r>
              <a:rPr lang="fr-FR"/>
              <a:t>Cliquez pour modifier le style du titre</a:t>
            </a:r>
            <a:endParaRPr lang="fr-FR" dirty="0"/>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a:t>Cliquez pour modifier le style des sous-titres du masque</a:t>
            </a:r>
          </a:p>
        </p:txBody>
      </p:sp>
    </p:spTree>
    <p:extLst>
      <p:ext uri="{BB962C8B-B14F-4D97-AF65-F5344CB8AC3E}">
        <p14:creationId xmlns:p14="http://schemas.microsoft.com/office/powerpoint/2010/main" val="131245015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p>
        </p:txBody>
      </p:sp>
      <p:sp>
        <p:nvSpPr>
          <p:cNvPr id="3" name="Espace réservé du contenu 2"/>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u pied de page 3"/>
          <p:cNvSpPr txBox="1">
            <a:spLocks noGrp="1"/>
          </p:cNvSpPr>
          <p:nvPr userDrawn="1"/>
        </p:nvSpPr>
        <p:spPr bwMode="auto">
          <a:xfrm>
            <a:off x="3335130" y="16403"/>
            <a:ext cx="4119218" cy="48048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lIns="0" tIns="0" rIns="0" bIns="0" anchor="ctr"/>
          <a:lstStyle>
            <a:lvl1pPr marL="342900" indent="-342900">
              <a:defRPr sz="2600" baseline="-25000">
                <a:solidFill>
                  <a:schemeClr val="tx1"/>
                </a:solidFill>
                <a:latin typeface="Times" charset="0"/>
                <a:ea typeface="ＭＳ Ｐゴシック" charset="0"/>
                <a:cs typeface="ＭＳ Ｐゴシック" charset="0"/>
              </a:defRPr>
            </a:lvl1pPr>
            <a:lvl2pPr>
              <a:defRPr sz="2600" baseline="-25000">
                <a:solidFill>
                  <a:schemeClr val="tx1"/>
                </a:solidFill>
                <a:latin typeface="Times" charset="0"/>
                <a:ea typeface="ＭＳ Ｐゴシック" charset="0"/>
              </a:defRPr>
            </a:lvl2pPr>
            <a:lvl3pPr marL="1143000" indent="-228600">
              <a:defRPr sz="2600" baseline="-25000">
                <a:solidFill>
                  <a:schemeClr val="tx1"/>
                </a:solidFill>
                <a:latin typeface="Times" charset="0"/>
                <a:ea typeface="ＭＳ Ｐゴシック" charset="0"/>
              </a:defRPr>
            </a:lvl3pPr>
            <a:lvl4pPr marL="1600200" indent="-228600">
              <a:defRPr sz="2600" baseline="-25000">
                <a:solidFill>
                  <a:schemeClr val="tx1"/>
                </a:solidFill>
                <a:latin typeface="Times" charset="0"/>
                <a:ea typeface="ＭＳ Ｐゴシック" charset="0"/>
              </a:defRPr>
            </a:lvl4pPr>
            <a:lvl5pPr marL="2057400" indent="-228600">
              <a:defRPr sz="2600" baseline="-25000">
                <a:solidFill>
                  <a:schemeClr val="tx1"/>
                </a:solidFill>
                <a:latin typeface="Times" charset="0"/>
                <a:ea typeface="ＭＳ Ｐゴシック" charset="0"/>
              </a:defRPr>
            </a:lvl5pPr>
            <a:lvl6pPr marL="2514600" indent="-228600" eaLnBrk="0" fontAlgn="base" hangingPunct="0">
              <a:spcBef>
                <a:spcPct val="0"/>
              </a:spcBef>
              <a:spcAft>
                <a:spcPct val="0"/>
              </a:spcAft>
              <a:defRPr sz="2600" baseline="-25000">
                <a:solidFill>
                  <a:schemeClr val="tx1"/>
                </a:solidFill>
                <a:latin typeface="Times" charset="0"/>
                <a:ea typeface="ＭＳ Ｐゴシック" charset="0"/>
              </a:defRPr>
            </a:lvl6pPr>
            <a:lvl7pPr marL="2971800" indent="-228600" eaLnBrk="0" fontAlgn="base" hangingPunct="0">
              <a:spcBef>
                <a:spcPct val="0"/>
              </a:spcBef>
              <a:spcAft>
                <a:spcPct val="0"/>
              </a:spcAft>
              <a:defRPr sz="2600" baseline="-25000">
                <a:solidFill>
                  <a:schemeClr val="tx1"/>
                </a:solidFill>
                <a:latin typeface="Times" charset="0"/>
                <a:ea typeface="ＭＳ Ｐゴシック" charset="0"/>
              </a:defRPr>
            </a:lvl7pPr>
            <a:lvl8pPr marL="3429000" indent="-228600" eaLnBrk="0" fontAlgn="base" hangingPunct="0">
              <a:spcBef>
                <a:spcPct val="0"/>
              </a:spcBef>
              <a:spcAft>
                <a:spcPct val="0"/>
              </a:spcAft>
              <a:defRPr sz="2600" baseline="-25000">
                <a:solidFill>
                  <a:schemeClr val="tx1"/>
                </a:solidFill>
                <a:latin typeface="Times" charset="0"/>
                <a:ea typeface="ＭＳ Ｐゴシック" charset="0"/>
              </a:defRPr>
            </a:lvl8pPr>
            <a:lvl9pPr marL="3886200" indent="-228600" eaLnBrk="0" fontAlgn="base" hangingPunct="0">
              <a:spcBef>
                <a:spcPct val="0"/>
              </a:spcBef>
              <a:spcAft>
                <a:spcPct val="0"/>
              </a:spcAft>
              <a:defRPr sz="2600" baseline="-25000">
                <a:solidFill>
                  <a:schemeClr val="tx1"/>
                </a:solidFill>
                <a:latin typeface="Times" charset="0"/>
                <a:ea typeface="ＭＳ Ｐゴシック" charset="0"/>
              </a:defRPr>
            </a:lvl9pPr>
          </a:lstStyle>
          <a:p>
            <a:r>
              <a:rPr lang="fr-FR" sz="1000" b="1" baseline="0" dirty="0">
                <a:solidFill>
                  <a:srgbClr val="FFFFFF"/>
                </a:solidFill>
                <a:latin typeface="Verdana" charset="0"/>
                <a:cs typeface="Arial" charset="0"/>
              </a:rPr>
              <a:t>TITRE DE LA PRÉSENTATION</a:t>
            </a:r>
          </a:p>
          <a:p>
            <a:r>
              <a:rPr lang="fr-FR" sz="1000" b="1" baseline="0" dirty="0">
                <a:solidFill>
                  <a:srgbClr val="FFFFFF"/>
                </a:solidFill>
                <a:latin typeface="Verdana" charset="0"/>
                <a:cs typeface="Arial" charset="0"/>
              </a:rPr>
              <a:t>&gt; TITRE DE LA PARTIE</a:t>
            </a:r>
          </a:p>
        </p:txBody>
      </p:sp>
    </p:spTree>
    <p:extLst>
      <p:ext uri="{BB962C8B-B14F-4D97-AF65-F5344CB8AC3E}">
        <p14:creationId xmlns:p14="http://schemas.microsoft.com/office/powerpoint/2010/main" val="3548886758"/>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secHead" preserve="1">
  <p:cSld name="En-têt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1168399" y="1841500"/>
            <a:ext cx="6515101" cy="3390900"/>
          </a:xfrm>
        </p:spPr>
        <p:txBody>
          <a:bodyPr anchor="t"/>
          <a:lstStyle>
            <a:lvl1pPr algn="l">
              <a:defRPr sz="4000" b="1" cap="all"/>
            </a:lvl1pPr>
          </a:lstStyle>
          <a:p>
            <a:r>
              <a:rPr lang="fr-FR"/>
              <a:t>Cliquez pour modifier le style du titre</a:t>
            </a:r>
            <a:endParaRPr lang="fr-FR" dirty="0"/>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7" name="Espace réservé du pied de page 3"/>
          <p:cNvSpPr txBox="1">
            <a:spLocks noGrp="1"/>
          </p:cNvSpPr>
          <p:nvPr userDrawn="1"/>
        </p:nvSpPr>
        <p:spPr bwMode="auto">
          <a:xfrm>
            <a:off x="3335130" y="1159403"/>
            <a:ext cx="4119218" cy="48048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lIns="0" tIns="0" rIns="0" bIns="0" anchor="ctr"/>
          <a:lstStyle>
            <a:lvl1pPr marL="342900" indent="-342900">
              <a:defRPr sz="2600" baseline="-25000">
                <a:solidFill>
                  <a:schemeClr val="tx1"/>
                </a:solidFill>
                <a:latin typeface="Times" charset="0"/>
                <a:ea typeface="ＭＳ Ｐゴシック" charset="0"/>
                <a:cs typeface="ＭＳ Ｐゴシック" charset="0"/>
              </a:defRPr>
            </a:lvl1pPr>
            <a:lvl2pPr>
              <a:defRPr sz="2600" baseline="-25000">
                <a:solidFill>
                  <a:schemeClr val="tx1"/>
                </a:solidFill>
                <a:latin typeface="Times" charset="0"/>
                <a:ea typeface="ＭＳ Ｐゴシック" charset="0"/>
              </a:defRPr>
            </a:lvl2pPr>
            <a:lvl3pPr marL="1143000" indent="-228600">
              <a:defRPr sz="2600" baseline="-25000">
                <a:solidFill>
                  <a:schemeClr val="tx1"/>
                </a:solidFill>
                <a:latin typeface="Times" charset="0"/>
                <a:ea typeface="ＭＳ Ｐゴシック" charset="0"/>
              </a:defRPr>
            </a:lvl3pPr>
            <a:lvl4pPr marL="1600200" indent="-228600">
              <a:defRPr sz="2600" baseline="-25000">
                <a:solidFill>
                  <a:schemeClr val="tx1"/>
                </a:solidFill>
                <a:latin typeface="Times" charset="0"/>
                <a:ea typeface="ＭＳ Ｐゴシック" charset="0"/>
              </a:defRPr>
            </a:lvl4pPr>
            <a:lvl5pPr marL="2057400" indent="-228600">
              <a:defRPr sz="2600" baseline="-25000">
                <a:solidFill>
                  <a:schemeClr val="tx1"/>
                </a:solidFill>
                <a:latin typeface="Times" charset="0"/>
                <a:ea typeface="ＭＳ Ｐゴシック" charset="0"/>
              </a:defRPr>
            </a:lvl5pPr>
            <a:lvl6pPr marL="2514600" indent="-228600" eaLnBrk="0" fontAlgn="base" hangingPunct="0">
              <a:spcBef>
                <a:spcPct val="0"/>
              </a:spcBef>
              <a:spcAft>
                <a:spcPct val="0"/>
              </a:spcAft>
              <a:defRPr sz="2600" baseline="-25000">
                <a:solidFill>
                  <a:schemeClr val="tx1"/>
                </a:solidFill>
                <a:latin typeface="Times" charset="0"/>
                <a:ea typeface="ＭＳ Ｐゴシック" charset="0"/>
              </a:defRPr>
            </a:lvl6pPr>
            <a:lvl7pPr marL="2971800" indent="-228600" eaLnBrk="0" fontAlgn="base" hangingPunct="0">
              <a:spcBef>
                <a:spcPct val="0"/>
              </a:spcBef>
              <a:spcAft>
                <a:spcPct val="0"/>
              </a:spcAft>
              <a:defRPr sz="2600" baseline="-25000">
                <a:solidFill>
                  <a:schemeClr val="tx1"/>
                </a:solidFill>
                <a:latin typeface="Times" charset="0"/>
                <a:ea typeface="ＭＳ Ｐゴシック" charset="0"/>
              </a:defRPr>
            </a:lvl7pPr>
            <a:lvl8pPr marL="3429000" indent="-228600" eaLnBrk="0" fontAlgn="base" hangingPunct="0">
              <a:spcBef>
                <a:spcPct val="0"/>
              </a:spcBef>
              <a:spcAft>
                <a:spcPct val="0"/>
              </a:spcAft>
              <a:defRPr sz="2600" baseline="-25000">
                <a:solidFill>
                  <a:schemeClr val="tx1"/>
                </a:solidFill>
                <a:latin typeface="Times" charset="0"/>
                <a:ea typeface="ＭＳ Ｐゴシック" charset="0"/>
              </a:defRPr>
            </a:lvl8pPr>
            <a:lvl9pPr marL="3886200" indent="-228600" eaLnBrk="0" fontAlgn="base" hangingPunct="0">
              <a:spcBef>
                <a:spcPct val="0"/>
              </a:spcBef>
              <a:spcAft>
                <a:spcPct val="0"/>
              </a:spcAft>
              <a:defRPr sz="2600" baseline="-25000">
                <a:solidFill>
                  <a:schemeClr val="tx1"/>
                </a:solidFill>
                <a:latin typeface="Times" charset="0"/>
                <a:ea typeface="ＭＳ Ｐゴシック" charset="0"/>
              </a:defRPr>
            </a:lvl9pPr>
          </a:lstStyle>
          <a:p>
            <a:r>
              <a:rPr lang="fr-FR" sz="1000" b="1" baseline="0" dirty="0">
                <a:solidFill>
                  <a:srgbClr val="FFFFFF"/>
                </a:solidFill>
                <a:latin typeface="Verdana" charset="0"/>
                <a:cs typeface="Arial" charset="0"/>
              </a:rPr>
              <a:t>TITRE DE LA PRÉSENTATION</a:t>
            </a:r>
          </a:p>
          <a:p>
            <a:r>
              <a:rPr lang="fr-FR" sz="1000" b="1" baseline="0" dirty="0">
                <a:solidFill>
                  <a:srgbClr val="FFFFFF"/>
                </a:solidFill>
                <a:latin typeface="Verdana" charset="0"/>
                <a:cs typeface="Arial" charset="0"/>
              </a:rPr>
              <a:t>&gt; TITRE DE LA PARTIE</a:t>
            </a:r>
          </a:p>
        </p:txBody>
      </p:sp>
    </p:spTree>
    <p:extLst>
      <p:ext uri="{BB962C8B-B14F-4D97-AF65-F5344CB8AC3E}">
        <p14:creationId xmlns:p14="http://schemas.microsoft.com/office/powerpoint/2010/main" val="1059531234"/>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8" name="Espace réservé du pied de page 3"/>
          <p:cNvSpPr txBox="1">
            <a:spLocks noGrp="1"/>
          </p:cNvSpPr>
          <p:nvPr userDrawn="1"/>
        </p:nvSpPr>
        <p:spPr bwMode="auto">
          <a:xfrm>
            <a:off x="3335130" y="16403"/>
            <a:ext cx="4119218" cy="48048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lIns="0" tIns="0" rIns="0" bIns="0" anchor="ctr"/>
          <a:lstStyle>
            <a:lvl1pPr marL="342900" indent="-342900">
              <a:defRPr sz="2600" baseline="-25000">
                <a:solidFill>
                  <a:schemeClr val="tx1"/>
                </a:solidFill>
                <a:latin typeface="Times" charset="0"/>
                <a:ea typeface="ＭＳ Ｐゴシック" charset="0"/>
                <a:cs typeface="ＭＳ Ｐゴシック" charset="0"/>
              </a:defRPr>
            </a:lvl1pPr>
            <a:lvl2pPr>
              <a:defRPr sz="2600" baseline="-25000">
                <a:solidFill>
                  <a:schemeClr val="tx1"/>
                </a:solidFill>
                <a:latin typeface="Times" charset="0"/>
                <a:ea typeface="ＭＳ Ｐゴシック" charset="0"/>
              </a:defRPr>
            </a:lvl2pPr>
            <a:lvl3pPr marL="1143000" indent="-228600">
              <a:defRPr sz="2600" baseline="-25000">
                <a:solidFill>
                  <a:schemeClr val="tx1"/>
                </a:solidFill>
                <a:latin typeface="Times" charset="0"/>
                <a:ea typeface="ＭＳ Ｐゴシック" charset="0"/>
              </a:defRPr>
            </a:lvl3pPr>
            <a:lvl4pPr marL="1600200" indent="-228600">
              <a:defRPr sz="2600" baseline="-25000">
                <a:solidFill>
                  <a:schemeClr val="tx1"/>
                </a:solidFill>
                <a:latin typeface="Times" charset="0"/>
                <a:ea typeface="ＭＳ Ｐゴシック" charset="0"/>
              </a:defRPr>
            </a:lvl4pPr>
            <a:lvl5pPr marL="2057400" indent="-228600">
              <a:defRPr sz="2600" baseline="-25000">
                <a:solidFill>
                  <a:schemeClr val="tx1"/>
                </a:solidFill>
                <a:latin typeface="Times" charset="0"/>
                <a:ea typeface="ＭＳ Ｐゴシック" charset="0"/>
              </a:defRPr>
            </a:lvl5pPr>
            <a:lvl6pPr marL="2514600" indent="-228600" eaLnBrk="0" fontAlgn="base" hangingPunct="0">
              <a:spcBef>
                <a:spcPct val="0"/>
              </a:spcBef>
              <a:spcAft>
                <a:spcPct val="0"/>
              </a:spcAft>
              <a:defRPr sz="2600" baseline="-25000">
                <a:solidFill>
                  <a:schemeClr val="tx1"/>
                </a:solidFill>
                <a:latin typeface="Times" charset="0"/>
                <a:ea typeface="ＭＳ Ｐゴシック" charset="0"/>
              </a:defRPr>
            </a:lvl6pPr>
            <a:lvl7pPr marL="2971800" indent="-228600" eaLnBrk="0" fontAlgn="base" hangingPunct="0">
              <a:spcBef>
                <a:spcPct val="0"/>
              </a:spcBef>
              <a:spcAft>
                <a:spcPct val="0"/>
              </a:spcAft>
              <a:defRPr sz="2600" baseline="-25000">
                <a:solidFill>
                  <a:schemeClr val="tx1"/>
                </a:solidFill>
                <a:latin typeface="Times" charset="0"/>
                <a:ea typeface="ＭＳ Ｐゴシック" charset="0"/>
              </a:defRPr>
            </a:lvl7pPr>
            <a:lvl8pPr marL="3429000" indent="-228600" eaLnBrk="0" fontAlgn="base" hangingPunct="0">
              <a:spcBef>
                <a:spcPct val="0"/>
              </a:spcBef>
              <a:spcAft>
                <a:spcPct val="0"/>
              </a:spcAft>
              <a:defRPr sz="2600" baseline="-25000">
                <a:solidFill>
                  <a:schemeClr val="tx1"/>
                </a:solidFill>
                <a:latin typeface="Times" charset="0"/>
                <a:ea typeface="ＭＳ Ｐゴシック" charset="0"/>
              </a:defRPr>
            </a:lvl8pPr>
            <a:lvl9pPr marL="3886200" indent="-228600" eaLnBrk="0" fontAlgn="base" hangingPunct="0">
              <a:spcBef>
                <a:spcPct val="0"/>
              </a:spcBef>
              <a:spcAft>
                <a:spcPct val="0"/>
              </a:spcAft>
              <a:defRPr sz="2600" baseline="-25000">
                <a:solidFill>
                  <a:schemeClr val="tx1"/>
                </a:solidFill>
                <a:latin typeface="Times" charset="0"/>
                <a:ea typeface="ＭＳ Ｐゴシック" charset="0"/>
              </a:defRPr>
            </a:lvl9pPr>
          </a:lstStyle>
          <a:p>
            <a:r>
              <a:rPr lang="fr-FR" sz="1000" b="1" baseline="0" dirty="0">
                <a:solidFill>
                  <a:srgbClr val="FFFFFF"/>
                </a:solidFill>
                <a:latin typeface="Verdana" charset="0"/>
                <a:cs typeface="Arial" charset="0"/>
              </a:rPr>
              <a:t>TITRE DE LA PRÉSENTATION</a:t>
            </a:r>
          </a:p>
          <a:p>
            <a:r>
              <a:rPr lang="fr-FR" sz="1000" b="1" baseline="0" dirty="0">
                <a:solidFill>
                  <a:srgbClr val="FFFFFF"/>
                </a:solidFill>
                <a:latin typeface="Verdana" charset="0"/>
                <a:cs typeface="Arial" charset="0"/>
              </a:rPr>
              <a:t>&gt; TITRE DE LA PARTIE</a:t>
            </a:r>
          </a:p>
        </p:txBody>
      </p:sp>
    </p:spTree>
    <p:extLst>
      <p:ext uri="{BB962C8B-B14F-4D97-AF65-F5344CB8AC3E}">
        <p14:creationId xmlns:p14="http://schemas.microsoft.com/office/powerpoint/2010/main" val="897329688"/>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a:t>Cliquez pour modifier le style du titre</a:t>
            </a: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10" name="Espace réservé du pied de page 3"/>
          <p:cNvSpPr txBox="1">
            <a:spLocks noGrp="1"/>
          </p:cNvSpPr>
          <p:nvPr userDrawn="1"/>
        </p:nvSpPr>
        <p:spPr bwMode="auto">
          <a:xfrm>
            <a:off x="3335130" y="16403"/>
            <a:ext cx="4119218" cy="48048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lIns="0" tIns="0" rIns="0" bIns="0" anchor="ctr"/>
          <a:lstStyle>
            <a:lvl1pPr marL="342900" indent="-342900">
              <a:defRPr sz="2600" baseline="-25000">
                <a:solidFill>
                  <a:schemeClr val="tx1"/>
                </a:solidFill>
                <a:latin typeface="Times" charset="0"/>
                <a:ea typeface="ＭＳ Ｐゴシック" charset="0"/>
                <a:cs typeface="ＭＳ Ｐゴシック" charset="0"/>
              </a:defRPr>
            </a:lvl1pPr>
            <a:lvl2pPr>
              <a:defRPr sz="2600" baseline="-25000">
                <a:solidFill>
                  <a:schemeClr val="tx1"/>
                </a:solidFill>
                <a:latin typeface="Times" charset="0"/>
                <a:ea typeface="ＭＳ Ｐゴシック" charset="0"/>
              </a:defRPr>
            </a:lvl2pPr>
            <a:lvl3pPr marL="1143000" indent="-228600">
              <a:defRPr sz="2600" baseline="-25000">
                <a:solidFill>
                  <a:schemeClr val="tx1"/>
                </a:solidFill>
                <a:latin typeface="Times" charset="0"/>
                <a:ea typeface="ＭＳ Ｐゴシック" charset="0"/>
              </a:defRPr>
            </a:lvl3pPr>
            <a:lvl4pPr marL="1600200" indent="-228600">
              <a:defRPr sz="2600" baseline="-25000">
                <a:solidFill>
                  <a:schemeClr val="tx1"/>
                </a:solidFill>
                <a:latin typeface="Times" charset="0"/>
                <a:ea typeface="ＭＳ Ｐゴシック" charset="0"/>
              </a:defRPr>
            </a:lvl4pPr>
            <a:lvl5pPr marL="2057400" indent="-228600">
              <a:defRPr sz="2600" baseline="-25000">
                <a:solidFill>
                  <a:schemeClr val="tx1"/>
                </a:solidFill>
                <a:latin typeface="Times" charset="0"/>
                <a:ea typeface="ＭＳ Ｐゴシック" charset="0"/>
              </a:defRPr>
            </a:lvl5pPr>
            <a:lvl6pPr marL="2514600" indent="-228600" eaLnBrk="0" fontAlgn="base" hangingPunct="0">
              <a:spcBef>
                <a:spcPct val="0"/>
              </a:spcBef>
              <a:spcAft>
                <a:spcPct val="0"/>
              </a:spcAft>
              <a:defRPr sz="2600" baseline="-25000">
                <a:solidFill>
                  <a:schemeClr val="tx1"/>
                </a:solidFill>
                <a:latin typeface="Times" charset="0"/>
                <a:ea typeface="ＭＳ Ｐゴシック" charset="0"/>
              </a:defRPr>
            </a:lvl6pPr>
            <a:lvl7pPr marL="2971800" indent="-228600" eaLnBrk="0" fontAlgn="base" hangingPunct="0">
              <a:spcBef>
                <a:spcPct val="0"/>
              </a:spcBef>
              <a:spcAft>
                <a:spcPct val="0"/>
              </a:spcAft>
              <a:defRPr sz="2600" baseline="-25000">
                <a:solidFill>
                  <a:schemeClr val="tx1"/>
                </a:solidFill>
                <a:latin typeface="Times" charset="0"/>
                <a:ea typeface="ＭＳ Ｐゴシック" charset="0"/>
              </a:defRPr>
            </a:lvl7pPr>
            <a:lvl8pPr marL="3429000" indent="-228600" eaLnBrk="0" fontAlgn="base" hangingPunct="0">
              <a:spcBef>
                <a:spcPct val="0"/>
              </a:spcBef>
              <a:spcAft>
                <a:spcPct val="0"/>
              </a:spcAft>
              <a:defRPr sz="2600" baseline="-25000">
                <a:solidFill>
                  <a:schemeClr val="tx1"/>
                </a:solidFill>
                <a:latin typeface="Times" charset="0"/>
                <a:ea typeface="ＭＳ Ｐゴシック" charset="0"/>
              </a:defRPr>
            </a:lvl8pPr>
            <a:lvl9pPr marL="3886200" indent="-228600" eaLnBrk="0" fontAlgn="base" hangingPunct="0">
              <a:spcBef>
                <a:spcPct val="0"/>
              </a:spcBef>
              <a:spcAft>
                <a:spcPct val="0"/>
              </a:spcAft>
              <a:defRPr sz="2600" baseline="-25000">
                <a:solidFill>
                  <a:schemeClr val="tx1"/>
                </a:solidFill>
                <a:latin typeface="Times" charset="0"/>
                <a:ea typeface="ＭＳ Ｐゴシック" charset="0"/>
              </a:defRPr>
            </a:lvl9pPr>
          </a:lstStyle>
          <a:p>
            <a:r>
              <a:rPr lang="fr-FR" sz="1000" b="1" baseline="0" dirty="0">
                <a:solidFill>
                  <a:srgbClr val="FFFFFF"/>
                </a:solidFill>
                <a:latin typeface="Verdana" charset="0"/>
                <a:cs typeface="Arial" charset="0"/>
              </a:rPr>
              <a:t>TITRE DE LA PRÉSENTATION</a:t>
            </a:r>
          </a:p>
          <a:p>
            <a:r>
              <a:rPr lang="fr-FR" sz="1000" b="1" baseline="0" dirty="0">
                <a:solidFill>
                  <a:srgbClr val="FFFFFF"/>
                </a:solidFill>
                <a:latin typeface="Verdana" charset="0"/>
                <a:cs typeface="Arial" charset="0"/>
              </a:rPr>
              <a:t>&gt; TITRE DE LA PARTIE</a:t>
            </a:r>
          </a:p>
        </p:txBody>
      </p:sp>
    </p:spTree>
    <p:extLst>
      <p:ext uri="{BB962C8B-B14F-4D97-AF65-F5344CB8AC3E}">
        <p14:creationId xmlns:p14="http://schemas.microsoft.com/office/powerpoint/2010/main" val="2992854302"/>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p>
        </p:txBody>
      </p:sp>
    </p:spTree>
    <p:extLst>
      <p:ext uri="{BB962C8B-B14F-4D97-AF65-F5344CB8AC3E}">
        <p14:creationId xmlns:p14="http://schemas.microsoft.com/office/powerpoint/2010/main" val="63047240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re et contenu">
    <p:spTree>
      <p:nvGrpSpPr>
        <p:cNvPr id="1" name=""/>
        <p:cNvGrpSpPr/>
        <p:nvPr/>
      </p:nvGrpSpPr>
      <p:grpSpPr>
        <a:xfrm>
          <a:off x="0" y="0"/>
          <a:ext cx="0" cy="0"/>
          <a:chOff x="0" y="0"/>
          <a:chExt cx="0" cy="0"/>
        </a:xfrm>
      </p:grpSpPr>
      <p:sp>
        <p:nvSpPr>
          <p:cNvPr id="3" name="Espace réservé du contenu 2"/>
          <p:cNvSpPr>
            <a:spLocks noGrp="1"/>
          </p:cNvSpPr>
          <p:nvPr>
            <p:ph idx="1" hasCustomPrompt="1"/>
          </p:nvPr>
        </p:nvSpPr>
        <p:spPr/>
        <p:txBody>
          <a:bodyPr/>
          <a:lstStyle>
            <a:lvl1pPr>
              <a:buClr>
                <a:schemeClr val="tx2"/>
              </a:buClr>
              <a:buFont typeface="Verdana" pitchFamily="34" charset="0"/>
              <a:buChar char="◊"/>
              <a:defRPr sz="1800" b="0"/>
            </a:lvl1pPr>
            <a:lvl2pPr>
              <a:defRPr sz="1600">
                <a:solidFill>
                  <a:schemeClr val="tx2"/>
                </a:solidFill>
              </a:defRPr>
            </a:lvl2pPr>
          </a:lstStyle>
          <a:p>
            <a:pPr lvl="0"/>
            <a:r>
              <a:rPr lang="fr-FR" dirty="0"/>
              <a:t> Cliquez pour modifier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
        <p:nvSpPr>
          <p:cNvPr id="11" name="Espace réservé de la date 10"/>
          <p:cNvSpPr>
            <a:spLocks noGrp="1"/>
          </p:cNvSpPr>
          <p:nvPr>
            <p:ph type="dt" sz="half" idx="2"/>
          </p:nvPr>
        </p:nvSpPr>
        <p:spPr>
          <a:xfrm>
            <a:off x="7429499" y="309563"/>
            <a:ext cx="1104902" cy="261937"/>
          </a:xfrm>
          <a:prstGeom prst="rect">
            <a:avLst/>
          </a:prstGeom>
        </p:spPr>
        <p:txBody>
          <a:bodyPr vert="horz" lIns="91440" tIns="45720" rIns="91440" bIns="45720" rtlCol="0" anchor="ctr"/>
          <a:lstStyle>
            <a:lvl1pPr algn="ctr">
              <a:defRPr sz="1000">
                <a:solidFill>
                  <a:srgbClr val="AFB1A5"/>
                </a:solidFill>
                <a:latin typeface="Verdana"/>
                <a:cs typeface="Verdana"/>
              </a:defRPr>
            </a:lvl1pPr>
          </a:lstStyle>
          <a:p>
            <a:fld id="{B8556A33-B6DA-4402-9ADF-5C46B59B7CEC}" type="datetimeFigureOut">
              <a:rPr lang="fr-FR" smtClean="0"/>
              <a:pPr/>
              <a:t>04/01/2022</a:t>
            </a:fld>
            <a:endParaRPr lang="fr-FR"/>
          </a:p>
        </p:txBody>
      </p:sp>
      <p:sp>
        <p:nvSpPr>
          <p:cNvPr id="13" name="Espace réservé du numéro de diapositive 12"/>
          <p:cNvSpPr>
            <a:spLocks noGrp="1"/>
          </p:cNvSpPr>
          <p:nvPr>
            <p:ph type="sldNum" sz="quarter" idx="4"/>
          </p:nvPr>
        </p:nvSpPr>
        <p:spPr>
          <a:xfrm>
            <a:off x="8534401" y="309563"/>
            <a:ext cx="454556" cy="261937"/>
          </a:xfrm>
          <a:prstGeom prst="rect">
            <a:avLst/>
          </a:prstGeom>
        </p:spPr>
        <p:txBody>
          <a:bodyPr vert="horz" lIns="91440" tIns="45720" rIns="91440" bIns="45720" rtlCol="0" anchor="ctr"/>
          <a:lstStyle>
            <a:lvl1pPr algn="r">
              <a:defRPr sz="1000" b="1">
                <a:solidFill>
                  <a:srgbClr val="AFB1A5"/>
                </a:solidFill>
                <a:latin typeface="Verdana"/>
                <a:cs typeface="Verdana"/>
              </a:defRPr>
            </a:lvl1pPr>
          </a:lstStyle>
          <a:p>
            <a:fld id="{6AF835D8-D398-4EC9-AAF1-14A906F8EA99}" type="slidenum">
              <a:rPr lang="fr-FR" smtClean="0"/>
              <a:pPr/>
              <a:t>‹N°›</a:t>
            </a:fld>
            <a:endParaRPr lang="fr-FR"/>
          </a:p>
        </p:txBody>
      </p:sp>
      <p:sp>
        <p:nvSpPr>
          <p:cNvPr id="8" name="Titre 1"/>
          <p:cNvSpPr>
            <a:spLocks noGrp="1"/>
          </p:cNvSpPr>
          <p:nvPr>
            <p:ph type="title"/>
          </p:nvPr>
        </p:nvSpPr>
        <p:spPr>
          <a:xfrm>
            <a:off x="457200" y="774700"/>
            <a:ext cx="8229600" cy="520700"/>
          </a:xfrm>
        </p:spPr>
        <p:txBody>
          <a:bodyPr>
            <a:normAutofit/>
          </a:bodyPr>
          <a:lstStyle>
            <a:lvl1pPr algn="l">
              <a:defRPr sz="2600" b="1">
                <a:solidFill>
                  <a:srgbClr val="2663B4"/>
                </a:solidFill>
              </a:defRPr>
            </a:lvl1pPr>
          </a:lstStyle>
          <a:p>
            <a:r>
              <a:rPr lang="fr-FR"/>
              <a:t>Cliquez pour modifier le style du titre</a:t>
            </a:r>
            <a:endParaRPr lang="fr-FR" dirty="0"/>
          </a:p>
        </p:txBody>
      </p:sp>
    </p:spTree>
    <p:extLst>
      <p:ext uri="{BB962C8B-B14F-4D97-AF65-F5344CB8AC3E}">
        <p14:creationId xmlns:p14="http://schemas.microsoft.com/office/powerpoint/2010/main" val="4188609372"/>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304047830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Contenu avec légende">
    <p:bg>
      <p:bgPr>
        <a:blipFill rotWithShape="1">
          <a:blip r:embed="rId2" cstate="print">
            <a:alphaModFix amt="0"/>
          </a:blip>
          <a:tile tx="0" ty="0" sx="100000" sy="100000" flip="none" algn="tl"/>
        </a:blipFill>
        <a:effectLst/>
      </p:bgPr>
    </p:bg>
    <p:spTree>
      <p:nvGrpSpPr>
        <p:cNvPr id="1" name=""/>
        <p:cNvGrpSpPr/>
        <p:nvPr/>
      </p:nvGrpSpPr>
      <p:grpSpPr>
        <a:xfrm>
          <a:off x="0" y="0"/>
          <a:ext cx="0" cy="0"/>
          <a:chOff x="0" y="0"/>
          <a:chExt cx="0" cy="0"/>
        </a:xfrm>
      </p:grpSpPr>
      <p:sp>
        <p:nvSpPr>
          <p:cNvPr id="8" name="Espace réservé du pied de page 3"/>
          <p:cNvSpPr txBox="1">
            <a:spLocks noGrp="1"/>
          </p:cNvSpPr>
          <p:nvPr userDrawn="1"/>
        </p:nvSpPr>
        <p:spPr bwMode="auto">
          <a:xfrm>
            <a:off x="3335130" y="16403"/>
            <a:ext cx="4119218" cy="48048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lIns="0" tIns="0" rIns="0" bIns="0" anchor="ctr"/>
          <a:lstStyle>
            <a:lvl1pPr marL="342900" indent="-342900">
              <a:defRPr sz="2600" baseline="-25000">
                <a:solidFill>
                  <a:schemeClr val="tx1"/>
                </a:solidFill>
                <a:latin typeface="Times" charset="0"/>
                <a:ea typeface="ＭＳ Ｐゴシック" charset="0"/>
                <a:cs typeface="ＭＳ Ｐゴシック" charset="0"/>
              </a:defRPr>
            </a:lvl1pPr>
            <a:lvl2pPr>
              <a:defRPr sz="2600" baseline="-25000">
                <a:solidFill>
                  <a:schemeClr val="tx1"/>
                </a:solidFill>
                <a:latin typeface="Times" charset="0"/>
                <a:ea typeface="ＭＳ Ｐゴシック" charset="0"/>
              </a:defRPr>
            </a:lvl2pPr>
            <a:lvl3pPr marL="1143000" indent="-228600">
              <a:defRPr sz="2600" baseline="-25000">
                <a:solidFill>
                  <a:schemeClr val="tx1"/>
                </a:solidFill>
                <a:latin typeface="Times" charset="0"/>
                <a:ea typeface="ＭＳ Ｐゴシック" charset="0"/>
              </a:defRPr>
            </a:lvl3pPr>
            <a:lvl4pPr marL="1600200" indent="-228600">
              <a:defRPr sz="2600" baseline="-25000">
                <a:solidFill>
                  <a:schemeClr val="tx1"/>
                </a:solidFill>
                <a:latin typeface="Times" charset="0"/>
                <a:ea typeface="ＭＳ Ｐゴシック" charset="0"/>
              </a:defRPr>
            </a:lvl4pPr>
            <a:lvl5pPr marL="2057400" indent="-228600">
              <a:defRPr sz="2600" baseline="-25000">
                <a:solidFill>
                  <a:schemeClr val="tx1"/>
                </a:solidFill>
                <a:latin typeface="Times" charset="0"/>
                <a:ea typeface="ＭＳ Ｐゴシック" charset="0"/>
              </a:defRPr>
            </a:lvl5pPr>
            <a:lvl6pPr marL="2514600" indent="-228600" eaLnBrk="0" fontAlgn="base" hangingPunct="0">
              <a:spcBef>
                <a:spcPct val="0"/>
              </a:spcBef>
              <a:spcAft>
                <a:spcPct val="0"/>
              </a:spcAft>
              <a:defRPr sz="2600" baseline="-25000">
                <a:solidFill>
                  <a:schemeClr val="tx1"/>
                </a:solidFill>
                <a:latin typeface="Times" charset="0"/>
                <a:ea typeface="ＭＳ Ｐゴシック" charset="0"/>
              </a:defRPr>
            </a:lvl6pPr>
            <a:lvl7pPr marL="2971800" indent="-228600" eaLnBrk="0" fontAlgn="base" hangingPunct="0">
              <a:spcBef>
                <a:spcPct val="0"/>
              </a:spcBef>
              <a:spcAft>
                <a:spcPct val="0"/>
              </a:spcAft>
              <a:defRPr sz="2600" baseline="-25000">
                <a:solidFill>
                  <a:schemeClr val="tx1"/>
                </a:solidFill>
                <a:latin typeface="Times" charset="0"/>
                <a:ea typeface="ＭＳ Ｐゴシック" charset="0"/>
              </a:defRPr>
            </a:lvl7pPr>
            <a:lvl8pPr marL="3429000" indent="-228600" eaLnBrk="0" fontAlgn="base" hangingPunct="0">
              <a:spcBef>
                <a:spcPct val="0"/>
              </a:spcBef>
              <a:spcAft>
                <a:spcPct val="0"/>
              </a:spcAft>
              <a:defRPr sz="2600" baseline="-25000">
                <a:solidFill>
                  <a:schemeClr val="tx1"/>
                </a:solidFill>
                <a:latin typeface="Times" charset="0"/>
                <a:ea typeface="ＭＳ Ｐゴシック" charset="0"/>
              </a:defRPr>
            </a:lvl8pPr>
            <a:lvl9pPr marL="3886200" indent="-228600" eaLnBrk="0" fontAlgn="base" hangingPunct="0">
              <a:spcBef>
                <a:spcPct val="0"/>
              </a:spcBef>
              <a:spcAft>
                <a:spcPct val="0"/>
              </a:spcAft>
              <a:defRPr sz="2600" baseline="-25000">
                <a:solidFill>
                  <a:schemeClr val="tx1"/>
                </a:solidFill>
                <a:latin typeface="Times" charset="0"/>
                <a:ea typeface="ＭＳ Ｐゴシック" charset="0"/>
              </a:defRPr>
            </a:lvl9pPr>
          </a:lstStyle>
          <a:p>
            <a:r>
              <a:rPr lang="fr-FR" sz="1000" b="1" baseline="0" dirty="0">
                <a:solidFill>
                  <a:srgbClr val="FFFFFF"/>
                </a:solidFill>
                <a:latin typeface="Verdana" charset="0"/>
                <a:cs typeface="Arial" charset="0"/>
              </a:rPr>
              <a:t>TITRE DE LA PRÉSENTATION</a:t>
            </a:r>
          </a:p>
          <a:p>
            <a:r>
              <a:rPr lang="fr-FR" sz="1000" b="1" baseline="0" dirty="0">
                <a:solidFill>
                  <a:srgbClr val="FFFFFF"/>
                </a:solidFill>
                <a:latin typeface="Verdana" charset="0"/>
                <a:cs typeface="Arial" charset="0"/>
              </a:rPr>
              <a:t>&gt; TITRE DE LA PARTIE</a:t>
            </a:r>
          </a:p>
        </p:txBody>
      </p:sp>
      <p:pic>
        <p:nvPicPr>
          <p:cNvPr id="9" name="Image 8" descr="fond_titre.gif"/>
          <p:cNvPicPr>
            <a:picLocks noChangeAspect="1"/>
          </p:cNvPicPr>
          <p:nvPr userDrawn="1"/>
        </p:nvPicPr>
        <p:blipFill rotWithShape="1">
          <a:blip r:embed="rId3" cstate="print">
            <a:extLst>
              <a:ext uri="{28A0092B-C50C-407E-A947-70E740481C1C}">
                <a14:useLocalDpi xmlns:a14="http://schemas.microsoft.com/office/drawing/2010/main" val="0"/>
              </a:ext>
            </a:extLst>
          </a:blip>
          <a:srcRect l="14988" t="13089" r="20146" b="21875"/>
          <a:stretch/>
        </p:blipFill>
        <p:spPr>
          <a:xfrm>
            <a:off x="1" y="0"/>
            <a:ext cx="9144000" cy="6876000"/>
          </a:xfrm>
          <a:prstGeom prst="rect">
            <a:avLst/>
          </a:prstGeom>
        </p:spPr>
      </p:pic>
      <p:sp>
        <p:nvSpPr>
          <p:cNvPr id="10" name="Rectangle 9"/>
          <p:cNvSpPr/>
          <p:nvPr userDrawn="1"/>
        </p:nvSpPr>
        <p:spPr>
          <a:xfrm>
            <a:off x="1460500" y="2120900"/>
            <a:ext cx="5993848" cy="2222500"/>
          </a:xfrm>
          <a:prstGeom prst="rect">
            <a:avLst/>
          </a:prstGeom>
          <a:solidFill>
            <a:srgbClr val="FFFFFF"/>
          </a:solidFill>
          <a:ln>
            <a:solidFill>
              <a:srgbClr val="FFFFFF"/>
            </a:solidFill>
          </a:ln>
        </p:spPr>
        <p:style>
          <a:lnRef idx="2">
            <a:schemeClr val="dk1"/>
          </a:lnRef>
          <a:fillRef idx="1">
            <a:schemeClr val="lt1"/>
          </a:fillRef>
          <a:effectRef idx="0">
            <a:schemeClr val="dk1"/>
          </a:effectRef>
          <a:fontRef idx="minor">
            <a:schemeClr val="dk1"/>
          </a:fontRef>
        </p:style>
        <p:txBody>
          <a:bodyPr rtlCol="0" anchor="ctr"/>
          <a:lstStyle/>
          <a:p>
            <a:pPr algn="ctr"/>
            <a:endParaRPr lang="fr-FR"/>
          </a:p>
        </p:txBody>
      </p:sp>
    </p:spTree>
    <p:extLst>
      <p:ext uri="{BB962C8B-B14F-4D97-AF65-F5344CB8AC3E}">
        <p14:creationId xmlns:p14="http://schemas.microsoft.com/office/powerpoint/2010/main" val="1870101335"/>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a:t>Cliquez pour modifier le style du titre</a:t>
            </a: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a:t>Cliquez sur l'icône pour ajouter une image</a:t>
            </a: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8" name="Espace réservé du pied de page 3"/>
          <p:cNvSpPr txBox="1">
            <a:spLocks noGrp="1"/>
          </p:cNvSpPr>
          <p:nvPr userDrawn="1"/>
        </p:nvSpPr>
        <p:spPr bwMode="auto">
          <a:xfrm>
            <a:off x="3335130" y="16403"/>
            <a:ext cx="4119218" cy="48048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lIns="0" tIns="0" rIns="0" bIns="0" anchor="ctr"/>
          <a:lstStyle>
            <a:lvl1pPr marL="342900" indent="-342900">
              <a:defRPr sz="2600" baseline="-25000">
                <a:solidFill>
                  <a:schemeClr val="tx1"/>
                </a:solidFill>
                <a:latin typeface="Times" charset="0"/>
                <a:ea typeface="ＭＳ Ｐゴシック" charset="0"/>
                <a:cs typeface="ＭＳ Ｐゴシック" charset="0"/>
              </a:defRPr>
            </a:lvl1pPr>
            <a:lvl2pPr>
              <a:defRPr sz="2600" baseline="-25000">
                <a:solidFill>
                  <a:schemeClr val="tx1"/>
                </a:solidFill>
                <a:latin typeface="Times" charset="0"/>
                <a:ea typeface="ＭＳ Ｐゴシック" charset="0"/>
              </a:defRPr>
            </a:lvl2pPr>
            <a:lvl3pPr marL="1143000" indent="-228600">
              <a:defRPr sz="2600" baseline="-25000">
                <a:solidFill>
                  <a:schemeClr val="tx1"/>
                </a:solidFill>
                <a:latin typeface="Times" charset="0"/>
                <a:ea typeface="ＭＳ Ｐゴシック" charset="0"/>
              </a:defRPr>
            </a:lvl3pPr>
            <a:lvl4pPr marL="1600200" indent="-228600">
              <a:defRPr sz="2600" baseline="-25000">
                <a:solidFill>
                  <a:schemeClr val="tx1"/>
                </a:solidFill>
                <a:latin typeface="Times" charset="0"/>
                <a:ea typeface="ＭＳ Ｐゴシック" charset="0"/>
              </a:defRPr>
            </a:lvl4pPr>
            <a:lvl5pPr marL="2057400" indent="-228600">
              <a:defRPr sz="2600" baseline="-25000">
                <a:solidFill>
                  <a:schemeClr val="tx1"/>
                </a:solidFill>
                <a:latin typeface="Times" charset="0"/>
                <a:ea typeface="ＭＳ Ｐゴシック" charset="0"/>
              </a:defRPr>
            </a:lvl5pPr>
            <a:lvl6pPr marL="2514600" indent="-228600" eaLnBrk="0" fontAlgn="base" hangingPunct="0">
              <a:spcBef>
                <a:spcPct val="0"/>
              </a:spcBef>
              <a:spcAft>
                <a:spcPct val="0"/>
              </a:spcAft>
              <a:defRPr sz="2600" baseline="-25000">
                <a:solidFill>
                  <a:schemeClr val="tx1"/>
                </a:solidFill>
                <a:latin typeface="Times" charset="0"/>
                <a:ea typeface="ＭＳ Ｐゴシック" charset="0"/>
              </a:defRPr>
            </a:lvl6pPr>
            <a:lvl7pPr marL="2971800" indent="-228600" eaLnBrk="0" fontAlgn="base" hangingPunct="0">
              <a:spcBef>
                <a:spcPct val="0"/>
              </a:spcBef>
              <a:spcAft>
                <a:spcPct val="0"/>
              </a:spcAft>
              <a:defRPr sz="2600" baseline="-25000">
                <a:solidFill>
                  <a:schemeClr val="tx1"/>
                </a:solidFill>
                <a:latin typeface="Times" charset="0"/>
                <a:ea typeface="ＭＳ Ｐゴシック" charset="0"/>
              </a:defRPr>
            </a:lvl7pPr>
            <a:lvl8pPr marL="3429000" indent="-228600" eaLnBrk="0" fontAlgn="base" hangingPunct="0">
              <a:spcBef>
                <a:spcPct val="0"/>
              </a:spcBef>
              <a:spcAft>
                <a:spcPct val="0"/>
              </a:spcAft>
              <a:defRPr sz="2600" baseline="-25000">
                <a:solidFill>
                  <a:schemeClr val="tx1"/>
                </a:solidFill>
                <a:latin typeface="Times" charset="0"/>
                <a:ea typeface="ＭＳ Ｐゴシック" charset="0"/>
              </a:defRPr>
            </a:lvl8pPr>
            <a:lvl9pPr marL="3886200" indent="-228600" eaLnBrk="0" fontAlgn="base" hangingPunct="0">
              <a:spcBef>
                <a:spcPct val="0"/>
              </a:spcBef>
              <a:spcAft>
                <a:spcPct val="0"/>
              </a:spcAft>
              <a:defRPr sz="2600" baseline="-25000">
                <a:solidFill>
                  <a:schemeClr val="tx1"/>
                </a:solidFill>
                <a:latin typeface="Times" charset="0"/>
                <a:ea typeface="ＭＳ Ｐゴシック" charset="0"/>
              </a:defRPr>
            </a:lvl9pPr>
          </a:lstStyle>
          <a:p>
            <a:r>
              <a:rPr lang="fr-FR" sz="1000" b="1" baseline="0" dirty="0">
                <a:solidFill>
                  <a:srgbClr val="FFFFFF"/>
                </a:solidFill>
                <a:latin typeface="Verdana" charset="0"/>
                <a:cs typeface="Arial" charset="0"/>
              </a:rPr>
              <a:t>TITRE DE LA PRÉSENTATION</a:t>
            </a:r>
          </a:p>
          <a:p>
            <a:r>
              <a:rPr lang="fr-FR" sz="1000" b="1" baseline="0" dirty="0">
                <a:solidFill>
                  <a:srgbClr val="FFFFFF"/>
                </a:solidFill>
                <a:latin typeface="Verdana" charset="0"/>
                <a:cs typeface="Arial" charset="0"/>
              </a:rPr>
              <a:t>&gt; TITRE DE LA PARTIE</a:t>
            </a:r>
          </a:p>
        </p:txBody>
      </p:sp>
    </p:spTree>
    <p:extLst>
      <p:ext uri="{BB962C8B-B14F-4D97-AF65-F5344CB8AC3E}">
        <p14:creationId xmlns:p14="http://schemas.microsoft.com/office/powerpoint/2010/main" val="2940293841"/>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p>
        </p:txBody>
      </p:sp>
      <p:sp>
        <p:nvSpPr>
          <p:cNvPr id="3" name="Espace réservé du texte vertical 2"/>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u pied de page 3"/>
          <p:cNvSpPr txBox="1">
            <a:spLocks noGrp="1"/>
          </p:cNvSpPr>
          <p:nvPr userDrawn="1"/>
        </p:nvSpPr>
        <p:spPr bwMode="auto">
          <a:xfrm>
            <a:off x="3335130" y="16403"/>
            <a:ext cx="4119218" cy="48048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lIns="0" tIns="0" rIns="0" bIns="0" anchor="ctr"/>
          <a:lstStyle>
            <a:lvl1pPr marL="342900" indent="-342900">
              <a:defRPr sz="2600" baseline="-25000">
                <a:solidFill>
                  <a:schemeClr val="tx1"/>
                </a:solidFill>
                <a:latin typeface="Times" charset="0"/>
                <a:ea typeface="ＭＳ Ｐゴシック" charset="0"/>
                <a:cs typeface="ＭＳ Ｐゴシック" charset="0"/>
              </a:defRPr>
            </a:lvl1pPr>
            <a:lvl2pPr>
              <a:defRPr sz="2600" baseline="-25000">
                <a:solidFill>
                  <a:schemeClr val="tx1"/>
                </a:solidFill>
                <a:latin typeface="Times" charset="0"/>
                <a:ea typeface="ＭＳ Ｐゴシック" charset="0"/>
              </a:defRPr>
            </a:lvl2pPr>
            <a:lvl3pPr marL="1143000" indent="-228600">
              <a:defRPr sz="2600" baseline="-25000">
                <a:solidFill>
                  <a:schemeClr val="tx1"/>
                </a:solidFill>
                <a:latin typeface="Times" charset="0"/>
                <a:ea typeface="ＭＳ Ｐゴシック" charset="0"/>
              </a:defRPr>
            </a:lvl3pPr>
            <a:lvl4pPr marL="1600200" indent="-228600">
              <a:defRPr sz="2600" baseline="-25000">
                <a:solidFill>
                  <a:schemeClr val="tx1"/>
                </a:solidFill>
                <a:latin typeface="Times" charset="0"/>
                <a:ea typeface="ＭＳ Ｐゴシック" charset="0"/>
              </a:defRPr>
            </a:lvl4pPr>
            <a:lvl5pPr marL="2057400" indent="-228600">
              <a:defRPr sz="2600" baseline="-25000">
                <a:solidFill>
                  <a:schemeClr val="tx1"/>
                </a:solidFill>
                <a:latin typeface="Times" charset="0"/>
                <a:ea typeface="ＭＳ Ｐゴシック" charset="0"/>
              </a:defRPr>
            </a:lvl5pPr>
            <a:lvl6pPr marL="2514600" indent="-228600" eaLnBrk="0" fontAlgn="base" hangingPunct="0">
              <a:spcBef>
                <a:spcPct val="0"/>
              </a:spcBef>
              <a:spcAft>
                <a:spcPct val="0"/>
              </a:spcAft>
              <a:defRPr sz="2600" baseline="-25000">
                <a:solidFill>
                  <a:schemeClr val="tx1"/>
                </a:solidFill>
                <a:latin typeface="Times" charset="0"/>
                <a:ea typeface="ＭＳ Ｐゴシック" charset="0"/>
              </a:defRPr>
            </a:lvl6pPr>
            <a:lvl7pPr marL="2971800" indent="-228600" eaLnBrk="0" fontAlgn="base" hangingPunct="0">
              <a:spcBef>
                <a:spcPct val="0"/>
              </a:spcBef>
              <a:spcAft>
                <a:spcPct val="0"/>
              </a:spcAft>
              <a:defRPr sz="2600" baseline="-25000">
                <a:solidFill>
                  <a:schemeClr val="tx1"/>
                </a:solidFill>
                <a:latin typeface="Times" charset="0"/>
                <a:ea typeface="ＭＳ Ｐゴシック" charset="0"/>
              </a:defRPr>
            </a:lvl7pPr>
            <a:lvl8pPr marL="3429000" indent="-228600" eaLnBrk="0" fontAlgn="base" hangingPunct="0">
              <a:spcBef>
                <a:spcPct val="0"/>
              </a:spcBef>
              <a:spcAft>
                <a:spcPct val="0"/>
              </a:spcAft>
              <a:defRPr sz="2600" baseline="-25000">
                <a:solidFill>
                  <a:schemeClr val="tx1"/>
                </a:solidFill>
                <a:latin typeface="Times" charset="0"/>
                <a:ea typeface="ＭＳ Ｐゴシック" charset="0"/>
              </a:defRPr>
            </a:lvl8pPr>
            <a:lvl9pPr marL="3886200" indent="-228600" eaLnBrk="0" fontAlgn="base" hangingPunct="0">
              <a:spcBef>
                <a:spcPct val="0"/>
              </a:spcBef>
              <a:spcAft>
                <a:spcPct val="0"/>
              </a:spcAft>
              <a:defRPr sz="2600" baseline="-25000">
                <a:solidFill>
                  <a:schemeClr val="tx1"/>
                </a:solidFill>
                <a:latin typeface="Times" charset="0"/>
                <a:ea typeface="ＭＳ Ｐゴシック" charset="0"/>
              </a:defRPr>
            </a:lvl9pPr>
          </a:lstStyle>
          <a:p>
            <a:r>
              <a:rPr lang="fr-FR" sz="1000" b="1" baseline="0" dirty="0">
                <a:solidFill>
                  <a:srgbClr val="FFFFFF"/>
                </a:solidFill>
                <a:latin typeface="Verdana" charset="0"/>
                <a:cs typeface="Arial" charset="0"/>
              </a:rPr>
              <a:t>TITRE DE LA PRÉSENTATION</a:t>
            </a:r>
          </a:p>
          <a:p>
            <a:r>
              <a:rPr lang="fr-FR" sz="1000" b="1" baseline="0" dirty="0">
                <a:solidFill>
                  <a:srgbClr val="FFFFFF"/>
                </a:solidFill>
                <a:latin typeface="Verdana" charset="0"/>
                <a:cs typeface="Arial" charset="0"/>
              </a:rPr>
              <a:t>&gt; TITRE DE LA PARTIE</a:t>
            </a:r>
          </a:p>
        </p:txBody>
      </p:sp>
    </p:spTree>
    <p:extLst>
      <p:ext uri="{BB962C8B-B14F-4D97-AF65-F5344CB8AC3E}">
        <p14:creationId xmlns:p14="http://schemas.microsoft.com/office/powerpoint/2010/main" val="1367603433"/>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a:t>Cliquez pour modifier le style du titre</a:t>
            </a: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Tree>
    <p:extLst>
      <p:ext uri="{BB962C8B-B14F-4D97-AF65-F5344CB8AC3E}">
        <p14:creationId xmlns:p14="http://schemas.microsoft.com/office/powerpoint/2010/main" val="576498096"/>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a:t>Cliquez pour modifier le style du titre</a:t>
            </a: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a:t>Cliquez pour modifier le style des sous-titres du masque</a:t>
            </a:r>
          </a:p>
        </p:txBody>
      </p:sp>
      <p:sp>
        <p:nvSpPr>
          <p:cNvPr id="4" name="Espace réservé de la date 3"/>
          <p:cNvSpPr>
            <a:spLocks noGrp="1"/>
          </p:cNvSpPr>
          <p:nvPr>
            <p:ph type="dt" sz="half" idx="10"/>
          </p:nvPr>
        </p:nvSpPr>
        <p:spPr/>
        <p:txBody>
          <a:bodyPr/>
          <a:lstStyle/>
          <a:p>
            <a:r>
              <a:rPr lang="fr-FR"/>
              <a:t>20/03/2012</a:t>
            </a:r>
          </a:p>
        </p:txBody>
      </p:sp>
      <p:sp>
        <p:nvSpPr>
          <p:cNvPr id="5" name="Espace réservé du pied de page 4"/>
          <p:cNvSpPr>
            <a:spLocks noGrp="1"/>
          </p:cNvSpPr>
          <p:nvPr>
            <p:ph type="ftr" sz="quarter" idx="11"/>
          </p:nvPr>
        </p:nvSpPr>
        <p:spPr/>
        <p:txBody>
          <a:bodyPr/>
          <a:lstStyle/>
          <a:p>
            <a:r>
              <a:rPr lang="fr-FR"/>
              <a:t>Titre de la Présentation  &gt; Titre de la partie</a:t>
            </a:r>
          </a:p>
        </p:txBody>
      </p:sp>
      <p:sp>
        <p:nvSpPr>
          <p:cNvPr id="6" name="Espace réservé du numéro de diapositive 5"/>
          <p:cNvSpPr>
            <a:spLocks noGrp="1"/>
          </p:cNvSpPr>
          <p:nvPr>
            <p:ph type="sldNum" sz="quarter" idx="12"/>
          </p:nvPr>
        </p:nvSpPr>
        <p:spPr/>
        <p:txBody>
          <a:bodyPr/>
          <a:lstStyle/>
          <a:p>
            <a:fld id="{93843418-5D8F-0D41-BCF8-8D9702B58111}" type="slidenum">
              <a:rPr lang="fr-FR" smtClean="0"/>
              <a:pPr/>
              <a:t>‹N°›</a:t>
            </a:fld>
            <a:endParaRPr lang="fr-FR"/>
          </a:p>
        </p:txBody>
      </p:sp>
    </p:spTree>
    <p:extLst>
      <p:ext uri="{BB962C8B-B14F-4D97-AF65-F5344CB8AC3E}">
        <p14:creationId xmlns:p14="http://schemas.microsoft.com/office/powerpoint/2010/main" val="100617595"/>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b="1"/>
            </a:lvl1pPr>
          </a:lstStyle>
          <a:p>
            <a:r>
              <a:rPr lang="fr-FR" dirty="0"/>
              <a:t>Cliquez pour modifier le style du titre</a:t>
            </a:r>
          </a:p>
        </p:txBody>
      </p:sp>
      <p:sp>
        <p:nvSpPr>
          <p:cNvPr id="3" name="Espace réservé du contenu 2"/>
          <p:cNvSpPr>
            <a:spLocks noGrp="1"/>
          </p:cNvSpPr>
          <p:nvPr>
            <p:ph idx="1"/>
          </p:nvPr>
        </p:nvSpPr>
        <p:spPr/>
        <p:txBody>
          <a:bodyPr/>
          <a:lstStyle>
            <a:lvl1pPr>
              <a:defRPr sz="2000">
                <a:latin typeface="+mn-lt"/>
              </a:defRPr>
            </a:lvl1pPr>
            <a:lvl2pPr>
              <a:defRPr sz="1600">
                <a:solidFill>
                  <a:schemeClr val="tx2"/>
                </a:solidFill>
                <a:latin typeface="Andalus" pitchFamily="2" charset="-78"/>
                <a:cs typeface="Andalus" pitchFamily="2" charset="-78"/>
              </a:defRPr>
            </a:lvl2pPr>
          </a:lstStyle>
          <a:p>
            <a:pPr lvl="0"/>
            <a:r>
              <a:rPr lang="fr-FR" dirty="0"/>
              <a:t>Cliquez pour modifier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
        <p:nvSpPr>
          <p:cNvPr id="4" name="Espace réservé de la date 3"/>
          <p:cNvSpPr>
            <a:spLocks noGrp="1"/>
          </p:cNvSpPr>
          <p:nvPr>
            <p:ph type="dt" sz="half" idx="10"/>
          </p:nvPr>
        </p:nvSpPr>
        <p:spPr>
          <a:xfrm>
            <a:off x="6984268" y="6129300"/>
            <a:ext cx="1740923" cy="565492"/>
          </a:xfrm>
        </p:spPr>
        <p:txBody>
          <a:bodyPr/>
          <a:lstStyle/>
          <a:p>
            <a:r>
              <a:rPr lang="fr-FR"/>
              <a:t>11/06/2012</a:t>
            </a:r>
            <a:endParaRPr lang="fr-FR" dirty="0"/>
          </a:p>
        </p:txBody>
      </p:sp>
      <p:sp>
        <p:nvSpPr>
          <p:cNvPr id="6" name="Espace réservé du numéro de diapositive 5"/>
          <p:cNvSpPr>
            <a:spLocks noGrp="1"/>
          </p:cNvSpPr>
          <p:nvPr>
            <p:ph type="sldNum" sz="quarter" idx="12"/>
          </p:nvPr>
        </p:nvSpPr>
        <p:spPr/>
        <p:txBody>
          <a:bodyPr/>
          <a:lstStyle/>
          <a:p>
            <a:fld id="{93843418-5D8F-0D41-BCF8-8D9702B58111}" type="slidenum">
              <a:rPr lang="fr-FR" smtClean="0"/>
              <a:pPr/>
              <a:t>‹N°›</a:t>
            </a:fld>
            <a:endParaRPr lang="fr-FR"/>
          </a:p>
        </p:txBody>
      </p:sp>
      <p:pic>
        <p:nvPicPr>
          <p:cNvPr id="7" name="Image 6"/>
          <p:cNvPicPr/>
          <p:nvPr userDrawn="1"/>
        </p:nvPicPr>
        <p:blipFill>
          <a:blip r:embed="rId2" cstate="print"/>
          <a:srcRect/>
          <a:stretch>
            <a:fillRect/>
          </a:stretch>
        </p:blipFill>
        <p:spPr bwMode="auto">
          <a:xfrm>
            <a:off x="7380820" y="-99392"/>
            <a:ext cx="1835696" cy="728700"/>
          </a:xfrm>
          <a:prstGeom prst="rect">
            <a:avLst/>
          </a:prstGeom>
          <a:noFill/>
          <a:ln w="9525">
            <a:noFill/>
            <a:miter lim="800000"/>
            <a:headEnd/>
            <a:tailEnd/>
          </a:ln>
        </p:spPr>
      </p:pic>
      <p:cxnSp>
        <p:nvCxnSpPr>
          <p:cNvPr id="9" name="Connecteur droit 8"/>
          <p:cNvCxnSpPr/>
          <p:nvPr userDrawn="1"/>
        </p:nvCxnSpPr>
        <p:spPr>
          <a:xfrm>
            <a:off x="1583668" y="1412776"/>
            <a:ext cx="6084676" cy="0"/>
          </a:xfrm>
          <a:prstGeom prst="line">
            <a:avLst/>
          </a:prstGeom>
          <a:ln w="12700">
            <a:solidFill>
              <a:schemeClr val="tx2"/>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4093324789"/>
      </p:ext>
    </p:extLst>
  </p:cSld>
  <p:clrMapOvr>
    <a:masterClrMapping/>
  </p:clrMapOvr>
  <p:hf hdr="0"/>
</p:sldLayout>
</file>

<file path=ppt/slideLayouts/slideLayout37.xml><?xml version="1.0" encoding="utf-8"?>
<p:sldLayout xmlns:a="http://schemas.openxmlformats.org/drawingml/2006/main" xmlns:r="http://schemas.openxmlformats.org/officeDocument/2006/relationships" xmlns:p="http://schemas.openxmlformats.org/presentationml/2006/main" type="secHead" preserve="1">
  <p:cSld name="En-têt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a:t>Cliquez pour modifier le style du titre</a:t>
            </a: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Espace réservé de la date 3"/>
          <p:cNvSpPr>
            <a:spLocks noGrp="1"/>
          </p:cNvSpPr>
          <p:nvPr>
            <p:ph type="dt" sz="half" idx="10"/>
          </p:nvPr>
        </p:nvSpPr>
        <p:spPr/>
        <p:txBody>
          <a:bodyPr/>
          <a:lstStyle/>
          <a:p>
            <a:r>
              <a:rPr lang="fr-FR"/>
              <a:t>20/03/2012</a:t>
            </a:r>
          </a:p>
        </p:txBody>
      </p:sp>
      <p:sp>
        <p:nvSpPr>
          <p:cNvPr id="5" name="Espace réservé du pied de page 4"/>
          <p:cNvSpPr>
            <a:spLocks noGrp="1"/>
          </p:cNvSpPr>
          <p:nvPr>
            <p:ph type="ftr" sz="quarter" idx="11"/>
          </p:nvPr>
        </p:nvSpPr>
        <p:spPr/>
        <p:txBody>
          <a:bodyPr/>
          <a:lstStyle/>
          <a:p>
            <a:r>
              <a:rPr lang="fr-FR"/>
              <a:t>Titre de la Présentation  &gt; Titre de la partie</a:t>
            </a:r>
          </a:p>
        </p:txBody>
      </p:sp>
      <p:sp>
        <p:nvSpPr>
          <p:cNvPr id="6" name="Espace réservé du numéro de diapositive 5"/>
          <p:cNvSpPr>
            <a:spLocks noGrp="1"/>
          </p:cNvSpPr>
          <p:nvPr>
            <p:ph type="sldNum" sz="quarter" idx="12"/>
          </p:nvPr>
        </p:nvSpPr>
        <p:spPr/>
        <p:txBody>
          <a:bodyPr/>
          <a:lstStyle/>
          <a:p>
            <a:fld id="{93843418-5D8F-0D41-BCF8-8D9702B58111}" type="slidenum">
              <a:rPr lang="fr-FR" smtClean="0"/>
              <a:pPr/>
              <a:t>‹N°›</a:t>
            </a:fld>
            <a:endParaRPr lang="fr-FR"/>
          </a:p>
        </p:txBody>
      </p:sp>
    </p:spTree>
    <p:extLst>
      <p:ext uri="{BB962C8B-B14F-4D97-AF65-F5344CB8AC3E}">
        <p14:creationId xmlns:p14="http://schemas.microsoft.com/office/powerpoint/2010/main" val="4101223871"/>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p:cNvSpPr>
            <a:spLocks noGrp="1"/>
          </p:cNvSpPr>
          <p:nvPr>
            <p:ph type="dt" sz="half" idx="10"/>
          </p:nvPr>
        </p:nvSpPr>
        <p:spPr/>
        <p:txBody>
          <a:bodyPr/>
          <a:lstStyle/>
          <a:p>
            <a:r>
              <a:rPr lang="fr-FR"/>
              <a:t>20/03/2012</a:t>
            </a:r>
          </a:p>
        </p:txBody>
      </p:sp>
      <p:sp>
        <p:nvSpPr>
          <p:cNvPr id="6" name="Espace réservé du pied de page 5"/>
          <p:cNvSpPr>
            <a:spLocks noGrp="1"/>
          </p:cNvSpPr>
          <p:nvPr>
            <p:ph type="ftr" sz="quarter" idx="11"/>
          </p:nvPr>
        </p:nvSpPr>
        <p:spPr/>
        <p:txBody>
          <a:bodyPr/>
          <a:lstStyle/>
          <a:p>
            <a:r>
              <a:rPr lang="fr-FR"/>
              <a:t>Titre de la Présentation  &gt; Titre de la partie</a:t>
            </a:r>
          </a:p>
        </p:txBody>
      </p:sp>
      <p:sp>
        <p:nvSpPr>
          <p:cNvPr id="7" name="Espace réservé du numéro de diapositive 6"/>
          <p:cNvSpPr>
            <a:spLocks noGrp="1"/>
          </p:cNvSpPr>
          <p:nvPr>
            <p:ph type="sldNum" sz="quarter" idx="12"/>
          </p:nvPr>
        </p:nvSpPr>
        <p:spPr/>
        <p:txBody>
          <a:bodyPr/>
          <a:lstStyle/>
          <a:p>
            <a:fld id="{93843418-5D8F-0D41-BCF8-8D9702B58111}" type="slidenum">
              <a:rPr lang="fr-FR" smtClean="0"/>
              <a:pPr/>
              <a:t>‹N°›</a:t>
            </a:fld>
            <a:endParaRPr lang="fr-FR"/>
          </a:p>
        </p:txBody>
      </p:sp>
    </p:spTree>
    <p:extLst>
      <p:ext uri="{BB962C8B-B14F-4D97-AF65-F5344CB8AC3E}">
        <p14:creationId xmlns:p14="http://schemas.microsoft.com/office/powerpoint/2010/main" val="2940067687"/>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a:t>Cliquez pour modifier le style du titre</a:t>
            </a: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p:cNvSpPr>
            <a:spLocks noGrp="1"/>
          </p:cNvSpPr>
          <p:nvPr>
            <p:ph type="dt" sz="half" idx="10"/>
          </p:nvPr>
        </p:nvSpPr>
        <p:spPr/>
        <p:txBody>
          <a:bodyPr/>
          <a:lstStyle/>
          <a:p>
            <a:r>
              <a:rPr lang="fr-FR"/>
              <a:t>20/03/2012</a:t>
            </a:r>
          </a:p>
        </p:txBody>
      </p:sp>
      <p:sp>
        <p:nvSpPr>
          <p:cNvPr id="8" name="Espace réservé du pied de page 7"/>
          <p:cNvSpPr>
            <a:spLocks noGrp="1"/>
          </p:cNvSpPr>
          <p:nvPr>
            <p:ph type="ftr" sz="quarter" idx="11"/>
          </p:nvPr>
        </p:nvSpPr>
        <p:spPr/>
        <p:txBody>
          <a:bodyPr/>
          <a:lstStyle/>
          <a:p>
            <a:r>
              <a:rPr lang="fr-FR"/>
              <a:t>Titre de la Présentation  &gt; Titre de la partie</a:t>
            </a:r>
          </a:p>
        </p:txBody>
      </p:sp>
      <p:sp>
        <p:nvSpPr>
          <p:cNvPr id="9" name="Espace réservé du numéro de diapositive 8"/>
          <p:cNvSpPr>
            <a:spLocks noGrp="1"/>
          </p:cNvSpPr>
          <p:nvPr>
            <p:ph type="sldNum" sz="quarter" idx="12"/>
          </p:nvPr>
        </p:nvSpPr>
        <p:spPr/>
        <p:txBody>
          <a:bodyPr/>
          <a:lstStyle/>
          <a:p>
            <a:fld id="{93843418-5D8F-0D41-BCF8-8D9702B58111}" type="slidenum">
              <a:rPr lang="fr-FR" smtClean="0"/>
              <a:pPr/>
              <a:t>‹N°›</a:t>
            </a:fld>
            <a:endParaRPr lang="fr-FR"/>
          </a:p>
        </p:txBody>
      </p:sp>
    </p:spTree>
    <p:extLst>
      <p:ext uri="{BB962C8B-B14F-4D97-AF65-F5344CB8AC3E}">
        <p14:creationId xmlns:p14="http://schemas.microsoft.com/office/powerpoint/2010/main" val="162548811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En-têt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a:prstGeom prst="rect">
            <a:avLst/>
          </a:prstGeom>
        </p:spPr>
        <p:txBody>
          <a:bodyPr anchor="t">
            <a:normAutofit/>
          </a:bodyPr>
          <a:lstStyle>
            <a:lvl1pPr algn="l">
              <a:defRPr sz="2600" b="1" cap="all"/>
            </a:lvl1pPr>
          </a:lstStyle>
          <a:p>
            <a:r>
              <a:rPr lang="fr-FR"/>
              <a:t>Cliquez pour modifier le style du titre</a:t>
            </a:r>
            <a:endParaRPr lang="fr-FR" dirty="0"/>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7" name="Espace réservé du pied de page 3"/>
          <p:cNvSpPr txBox="1">
            <a:spLocks noGrp="1"/>
          </p:cNvSpPr>
          <p:nvPr/>
        </p:nvSpPr>
        <p:spPr bwMode="auto">
          <a:xfrm>
            <a:off x="3335130" y="1159403"/>
            <a:ext cx="4119218" cy="48048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lIns="0" tIns="0" rIns="0" bIns="0" anchor="ctr"/>
          <a:lstStyle>
            <a:lvl1pPr marL="342900" indent="-342900">
              <a:defRPr sz="2600" baseline="-25000">
                <a:solidFill>
                  <a:schemeClr val="tx1"/>
                </a:solidFill>
                <a:latin typeface="Times" charset="0"/>
                <a:ea typeface="ＭＳ Ｐゴシック" charset="0"/>
                <a:cs typeface="ＭＳ Ｐゴシック" charset="0"/>
              </a:defRPr>
            </a:lvl1pPr>
            <a:lvl2pPr>
              <a:defRPr sz="2600" baseline="-25000">
                <a:solidFill>
                  <a:schemeClr val="tx1"/>
                </a:solidFill>
                <a:latin typeface="Times" charset="0"/>
                <a:ea typeface="ＭＳ Ｐゴシック" charset="0"/>
              </a:defRPr>
            </a:lvl2pPr>
            <a:lvl3pPr marL="1143000" indent="-228600">
              <a:defRPr sz="2600" baseline="-25000">
                <a:solidFill>
                  <a:schemeClr val="tx1"/>
                </a:solidFill>
                <a:latin typeface="Times" charset="0"/>
                <a:ea typeface="ＭＳ Ｐゴシック" charset="0"/>
              </a:defRPr>
            </a:lvl3pPr>
            <a:lvl4pPr marL="1600200" indent="-228600">
              <a:defRPr sz="2600" baseline="-25000">
                <a:solidFill>
                  <a:schemeClr val="tx1"/>
                </a:solidFill>
                <a:latin typeface="Times" charset="0"/>
                <a:ea typeface="ＭＳ Ｐゴシック" charset="0"/>
              </a:defRPr>
            </a:lvl4pPr>
            <a:lvl5pPr marL="2057400" indent="-228600">
              <a:defRPr sz="2600" baseline="-25000">
                <a:solidFill>
                  <a:schemeClr val="tx1"/>
                </a:solidFill>
                <a:latin typeface="Times" charset="0"/>
                <a:ea typeface="ＭＳ Ｐゴシック" charset="0"/>
              </a:defRPr>
            </a:lvl5pPr>
            <a:lvl6pPr marL="2514600" indent="-228600" eaLnBrk="0" fontAlgn="base" hangingPunct="0">
              <a:spcBef>
                <a:spcPct val="0"/>
              </a:spcBef>
              <a:spcAft>
                <a:spcPct val="0"/>
              </a:spcAft>
              <a:defRPr sz="2600" baseline="-25000">
                <a:solidFill>
                  <a:schemeClr val="tx1"/>
                </a:solidFill>
                <a:latin typeface="Times" charset="0"/>
                <a:ea typeface="ＭＳ Ｐゴシック" charset="0"/>
              </a:defRPr>
            </a:lvl6pPr>
            <a:lvl7pPr marL="2971800" indent="-228600" eaLnBrk="0" fontAlgn="base" hangingPunct="0">
              <a:spcBef>
                <a:spcPct val="0"/>
              </a:spcBef>
              <a:spcAft>
                <a:spcPct val="0"/>
              </a:spcAft>
              <a:defRPr sz="2600" baseline="-25000">
                <a:solidFill>
                  <a:schemeClr val="tx1"/>
                </a:solidFill>
                <a:latin typeface="Times" charset="0"/>
                <a:ea typeface="ＭＳ Ｐゴシック" charset="0"/>
              </a:defRPr>
            </a:lvl7pPr>
            <a:lvl8pPr marL="3429000" indent="-228600" eaLnBrk="0" fontAlgn="base" hangingPunct="0">
              <a:spcBef>
                <a:spcPct val="0"/>
              </a:spcBef>
              <a:spcAft>
                <a:spcPct val="0"/>
              </a:spcAft>
              <a:defRPr sz="2600" baseline="-25000">
                <a:solidFill>
                  <a:schemeClr val="tx1"/>
                </a:solidFill>
                <a:latin typeface="Times" charset="0"/>
                <a:ea typeface="ＭＳ Ｐゴシック" charset="0"/>
              </a:defRPr>
            </a:lvl8pPr>
            <a:lvl9pPr marL="3886200" indent="-228600" eaLnBrk="0" fontAlgn="base" hangingPunct="0">
              <a:spcBef>
                <a:spcPct val="0"/>
              </a:spcBef>
              <a:spcAft>
                <a:spcPct val="0"/>
              </a:spcAft>
              <a:defRPr sz="2600" baseline="-25000">
                <a:solidFill>
                  <a:schemeClr val="tx1"/>
                </a:solidFill>
                <a:latin typeface="Times" charset="0"/>
                <a:ea typeface="ＭＳ Ｐゴシック" charset="0"/>
              </a:defRPr>
            </a:lvl9pPr>
          </a:lstStyle>
          <a:p>
            <a:r>
              <a:rPr lang="fr-FR" sz="1000" b="1" baseline="0" dirty="0">
                <a:solidFill>
                  <a:srgbClr val="FFFFFF"/>
                </a:solidFill>
                <a:latin typeface="Verdana" charset="0"/>
                <a:cs typeface="Arial" charset="0"/>
              </a:rPr>
              <a:t>TITRE DE LA PRÉSENTATION</a:t>
            </a:r>
          </a:p>
          <a:p>
            <a:r>
              <a:rPr lang="fr-FR" sz="1000" b="1" baseline="0" dirty="0">
                <a:solidFill>
                  <a:srgbClr val="FFFFFF"/>
                </a:solidFill>
                <a:latin typeface="Verdana" charset="0"/>
                <a:cs typeface="Arial" charset="0"/>
              </a:rPr>
              <a:t>&gt; TITRE DE LA PARTIE</a:t>
            </a:r>
          </a:p>
        </p:txBody>
      </p:sp>
      <p:sp>
        <p:nvSpPr>
          <p:cNvPr id="8" name="Espace réservé de la date 10"/>
          <p:cNvSpPr>
            <a:spLocks noGrp="1"/>
          </p:cNvSpPr>
          <p:nvPr>
            <p:ph type="dt" sz="half" idx="2"/>
          </p:nvPr>
        </p:nvSpPr>
        <p:spPr>
          <a:xfrm>
            <a:off x="7429499" y="309563"/>
            <a:ext cx="1104902" cy="261937"/>
          </a:xfrm>
          <a:prstGeom prst="rect">
            <a:avLst/>
          </a:prstGeom>
        </p:spPr>
        <p:txBody>
          <a:bodyPr vert="horz" lIns="91440" tIns="45720" rIns="91440" bIns="45720" rtlCol="0" anchor="ctr"/>
          <a:lstStyle>
            <a:lvl1pPr algn="ctr">
              <a:defRPr sz="1000">
                <a:solidFill>
                  <a:srgbClr val="AFB1A5"/>
                </a:solidFill>
                <a:latin typeface="Verdana"/>
                <a:cs typeface="Verdana"/>
              </a:defRPr>
            </a:lvl1pPr>
          </a:lstStyle>
          <a:p>
            <a:fld id="{B8556A33-B6DA-4402-9ADF-5C46B59B7CEC}" type="datetimeFigureOut">
              <a:rPr lang="fr-FR" smtClean="0"/>
              <a:pPr/>
              <a:t>04/01/2022</a:t>
            </a:fld>
            <a:endParaRPr lang="fr-FR"/>
          </a:p>
        </p:txBody>
      </p:sp>
      <p:sp>
        <p:nvSpPr>
          <p:cNvPr id="9" name="Espace réservé du pied de page 11"/>
          <p:cNvSpPr>
            <a:spLocks noGrp="1"/>
          </p:cNvSpPr>
          <p:nvPr>
            <p:ph type="ftr" sz="quarter" idx="3"/>
          </p:nvPr>
        </p:nvSpPr>
        <p:spPr>
          <a:xfrm>
            <a:off x="3238500" y="0"/>
            <a:ext cx="2781300" cy="504825"/>
          </a:xfrm>
          <a:prstGeom prst="rect">
            <a:avLst/>
          </a:prstGeom>
        </p:spPr>
        <p:txBody>
          <a:bodyPr vert="horz" lIns="91440" tIns="45720" rIns="91440" bIns="45720" rtlCol="0" anchor="ctr"/>
          <a:lstStyle>
            <a:lvl1pPr algn="l">
              <a:defRPr sz="1000" b="1">
                <a:solidFill>
                  <a:schemeClr val="bg1"/>
                </a:solidFill>
                <a:latin typeface="Verdana"/>
                <a:cs typeface="Verdana"/>
              </a:defRPr>
            </a:lvl1pPr>
          </a:lstStyle>
          <a:p>
            <a:endParaRPr lang="fr-FR"/>
          </a:p>
        </p:txBody>
      </p:sp>
      <p:sp>
        <p:nvSpPr>
          <p:cNvPr id="10" name="Espace réservé du numéro de diapositive 12"/>
          <p:cNvSpPr>
            <a:spLocks noGrp="1"/>
          </p:cNvSpPr>
          <p:nvPr>
            <p:ph type="sldNum" sz="quarter" idx="4"/>
          </p:nvPr>
        </p:nvSpPr>
        <p:spPr>
          <a:xfrm>
            <a:off x="8534401" y="309563"/>
            <a:ext cx="454556" cy="261937"/>
          </a:xfrm>
          <a:prstGeom prst="rect">
            <a:avLst/>
          </a:prstGeom>
        </p:spPr>
        <p:txBody>
          <a:bodyPr vert="horz" lIns="91440" tIns="45720" rIns="91440" bIns="45720" rtlCol="0" anchor="ctr"/>
          <a:lstStyle>
            <a:lvl1pPr algn="r">
              <a:defRPr sz="1000" b="1">
                <a:solidFill>
                  <a:srgbClr val="AFB1A5"/>
                </a:solidFill>
                <a:latin typeface="Verdana"/>
                <a:cs typeface="Verdana"/>
              </a:defRPr>
            </a:lvl1pPr>
          </a:lstStyle>
          <a:p>
            <a:fld id="{6AF835D8-D398-4EC9-AAF1-14A906F8EA99}" type="slidenum">
              <a:rPr lang="fr-FR" smtClean="0"/>
              <a:pPr/>
              <a:t>‹N°›</a:t>
            </a:fld>
            <a:endParaRPr lang="fr-FR"/>
          </a:p>
        </p:txBody>
      </p:sp>
    </p:spTree>
    <p:extLst>
      <p:ext uri="{BB962C8B-B14F-4D97-AF65-F5344CB8AC3E}">
        <p14:creationId xmlns:p14="http://schemas.microsoft.com/office/powerpoint/2010/main" val="4020415838"/>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p>
        </p:txBody>
      </p:sp>
      <p:sp>
        <p:nvSpPr>
          <p:cNvPr id="3" name="Espace réservé de la date 2"/>
          <p:cNvSpPr>
            <a:spLocks noGrp="1"/>
          </p:cNvSpPr>
          <p:nvPr>
            <p:ph type="dt" sz="half" idx="10"/>
          </p:nvPr>
        </p:nvSpPr>
        <p:spPr/>
        <p:txBody>
          <a:bodyPr/>
          <a:lstStyle/>
          <a:p>
            <a:r>
              <a:rPr lang="fr-FR"/>
              <a:t>20/03/2012</a:t>
            </a:r>
          </a:p>
        </p:txBody>
      </p:sp>
      <p:sp>
        <p:nvSpPr>
          <p:cNvPr id="4" name="Espace réservé du pied de page 3"/>
          <p:cNvSpPr>
            <a:spLocks noGrp="1"/>
          </p:cNvSpPr>
          <p:nvPr>
            <p:ph type="ftr" sz="quarter" idx="11"/>
          </p:nvPr>
        </p:nvSpPr>
        <p:spPr/>
        <p:txBody>
          <a:bodyPr/>
          <a:lstStyle/>
          <a:p>
            <a:r>
              <a:rPr lang="fr-FR"/>
              <a:t>Titre de la Présentation  &gt; Titre de la partie</a:t>
            </a:r>
          </a:p>
        </p:txBody>
      </p:sp>
      <p:sp>
        <p:nvSpPr>
          <p:cNvPr id="5" name="Espace réservé du numéro de diapositive 4"/>
          <p:cNvSpPr>
            <a:spLocks noGrp="1"/>
          </p:cNvSpPr>
          <p:nvPr>
            <p:ph type="sldNum" sz="quarter" idx="12"/>
          </p:nvPr>
        </p:nvSpPr>
        <p:spPr/>
        <p:txBody>
          <a:bodyPr/>
          <a:lstStyle/>
          <a:p>
            <a:fld id="{93843418-5D8F-0D41-BCF8-8D9702B58111}" type="slidenum">
              <a:rPr lang="fr-FR" smtClean="0"/>
              <a:pPr/>
              <a:t>‹N°›</a:t>
            </a:fld>
            <a:endParaRPr lang="fr-FR"/>
          </a:p>
        </p:txBody>
      </p:sp>
    </p:spTree>
    <p:extLst>
      <p:ext uri="{BB962C8B-B14F-4D97-AF65-F5344CB8AC3E}">
        <p14:creationId xmlns:p14="http://schemas.microsoft.com/office/powerpoint/2010/main" val="4143949214"/>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r>
              <a:rPr lang="fr-FR"/>
              <a:t>20/03/2012</a:t>
            </a:r>
          </a:p>
        </p:txBody>
      </p:sp>
      <p:sp>
        <p:nvSpPr>
          <p:cNvPr id="3" name="Espace réservé du pied de page 2"/>
          <p:cNvSpPr>
            <a:spLocks noGrp="1"/>
          </p:cNvSpPr>
          <p:nvPr>
            <p:ph type="ftr" sz="quarter" idx="11"/>
          </p:nvPr>
        </p:nvSpPr>
        <p:spPr/>
        <p:txBody>
          <a:bodyPr/>
          <a:lstStyle/>
          <a:p>
            <a:r>
              <a:rPr lang="fr-FR"/>
              <a:t>Titre de la Présentation  &gt; Titre de la partie</a:t>
            </a:r>
          </a:p>
        </p:txBody>
      </p:sp>
      <p:sp>
        <p:nvSpPr>
          <p:cNvPr id="4" name="Espace réservé du numéro de diapositive 3"/>
          <p:cNvSpPr>
            <a:spLocks noGrp="1"/>
          </p:cNvSpPr>
          <p:nvPr>
            <p:ph type="sldNum" sz="quarter" idx="12"/>
          </p:nvPr>
        </p:nvSpPr>
        <p:spPr/>
        <p:txBody>
          <a:bodyPr/>
          <a:lstStyle/>
          <a:p>
            <a:fld id="{93843418-5D8F-0D41-BCF8-8D9702B58111}" type="slidenum">
              <a:rPr lang="fr-FR" smtClean="0"/>
              <a:pPr/>
              <a:t>‹N°›</a:t>
            </a:fld>
            <a:endParaRPr lang="fr-FR"/>
          </a:p>
        </p:txBody>
      </p:sp>
    </p:spTree>
    <p:extLst>
      <p:ext uri="{BB962C8B-B14F-4D97-AF65-F5344CB8AC3E}">
        <p14:creationId xmlns:p14="http://schemas.microsoft.com/office/powerpoint/2010/main" val="757605073"/>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a:t>Cliquez pour modifier le style du titre</a:t>
            </a: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Espace réservé de la date 4"/>
          <p:cNvSpPr>
            <a:spLocks noGrp="1"/>
          </p:cNvSpPr>
          <p:nvPr>
            <p:ph type="dt" sz="half" idx="10"/>
          </p:nvPr>
        </p:nvSpPr>
        <p:spPr/>
        <p:txBody>
          <a:bodyPr/>
          <a:lstStyle/>
          <a:p>
            <a:r>
              <a:rPr lang="fr-FR"/>
              <a:t>20/03/2012</a:t>
            </a:r>
          </a:p>
        </p:txBody>
      </p:sp>
      <p:sp>
        <p:nvSpPr>
          <p:cNvPr id="6" name="Espace réservé du pied de page 5"/>
          <p:cNvSpPr>
            <a:spLocks noGrp="1"/>
          </p:cNvSpPr>
          <p:nvPr>
            <p:ph type="ftr" sz="quarter" idx="11"/>
          </p:nvPr>
        </p:nvSpPr>
        <p:spPr/>
        <p:txBody>
          <a:bodyPr/>
          <a:lstStyle/>
          <a:p>
            <a:r>
              <a:rPr lang="fr-FR"/>
              <a:t>Titre de la Présentation  &gt; Titre de la partie</a:t>
            </a:r>
          </a:p>
        </p:txBody>
      </p:sp>
      <p:sp>
        <p:nvSpPr>
          <p:cNvPr id="7" name="Espace réservé du numéro de diapositive 6"/>
          <p:cNvSpPr>
            <a:spLocks noGrp="1"/>
          </p:cNvSpPr>
          <p:nvPr>
            <p:ph type="sldNum" sz="quarter" idx="12"/>
          </p:nvPr>
        </p:nvSpPr>
        <p:spPr/>
        <p:txBody>
          <a:bodyPr/>
          <a:lstStyle/>
          <a:p>
            <a:fld id="{93843418-5D8F-0D41-BCF8-8D9702B58111}" type="slidenum">
              <a:rPr lang="fr-FR" smtClean="0"/>
              <a:pPr/>
              <a:t>‹N°›</a:t>
            </a:fld>
            <a:endParaRPr lang="fr-FR"/>
          </a:p>
        </p:txBody>
      </p:sp>
    </p:spTree>
    <p:extLst>
      <p:ext uri="{BB962C8B-B14F-4D97-AF65-F5344CB8AC3E}">
        <p14:creationId xmlns:p14="http://schemas.microsoft.com/office/powerpoint/2010/main" val="1022420239"/>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a:t>Cliquez pour modifier le style du titre</a:t>
            </a: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a:t>Cliquez sur l'icône pour ajouter une image</a:t>
            </a: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Espace réservé de la date 4"/>
          <p:cNvSpPr>
            <a:spLocks noGrp="1"/>
          </p:cNvSpPr>
          <p:nvPr>
            <p:ph type="dt" sz="half" idx="10"/>
          </p:nvPr>
        </p:nvSpPr>
        <p:spPr/>
        <p:txBody>
          <a:bodyPr/>
          <a:lstStyle/>
          <a:p>
            <a:r>
              <a:rPr lang="fr-FR"/>
              <a:t>20/03/2012</a:t>
            </a:r>
          </a:p>
        </p:txBody>
      </p:sp>
      <p:sp>
        <p:nvSpPr>
          <p:cNvPr id="6" name="Espace réservé du pied de page 5"/>
          <p:cNvSpPr>
            <a:spLocks noGrp="1"/>
          </p:cNvSpPr>
          <p:nvPr>
            <p:ph type="ftr" sz="quarter" idx="11"/>
          </p:nvPr>
        </p:nvSpPr>
        <p:spPr/>
        <p:txBody>
          <a:bodyPr/>
          <a:lstStyle/>
          <a:p>
            <a:r>
              <a:rPr lang="fr-FR"/>
              <a:t>Titre de la Présentation  &gt; Titre de la partie</a:t>
            </a:r>
          </a:p>
        </p:txBody>
      </p:sp>
      <p:sp>
        <p:nvSpPr>
          <p:cNvPr id="7" name="Espace réservé du numéro de diapositive 6"/>
          <p:cNvSpPr>
            <a:spLocks noGrp="1"/>
          </p:cNvSpPr>
          <p:nvPr>
            <p:ph type="sldNum" sz="quarter" idx="12"/>
          </p:nvPr>
        </p:nvSpPr>
        <p:spPr/>
        <p:txBody>
          <a:bodyPr/>
          <a:lstStyle/>
          <a:p>
            <a:fld id="{93843418-5D8F-0D41-BCF8-8D9702B58111}" type="slidenum">
              <a:rPr lang="fr-FR" smtClean="0"/>
              <a:pPr/>
              <a:t>‹N°›</a:t>
            </a:fld>
            <a:endParaRPr lang="fr-FR"/>
          </a:p>
        </p:txBody>
      </p:sp>
    </p:spTree>
    <p:extLst>
      <p:ext uri="{BB962C8B-B14F-4D97-AF65-F5344CB8AC3E}">
        <p14:creationId xmlns:p14="http://schemas.microsoft.com/office/powerpoint/2010/main" val="1039364254"/>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p>
        </p:txBody>
      </p:sp>
      <p:sp>
        <p:nvSpPr>
          <p:cNvPr id="3" name="Espace réservé du texte vertical 2"/>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r>
              <a:rPr lang="fr-FR"/>
              <a:t>20/03/2012</a:t>
            </a:r>
          </a:p>
        </p:txBody>
      </p:sp>
      <p:sp>
        <p:nvSpPr>
          <p:cNvPr id="5" name="Espace réservé du pied de page 4"/>
          <p:cNvSpPr>
            <a:spLocks noGrp="1"/>
          </p:cNvSpPr>
          <p:nvPr>
            <p:ph type="ftr" sz="quarter" idx="11"/>
          </p:nvPr>
        </p:nvSpPr>
        <p:spPr/>
        <p:txBody>
          <a:bodyPr/>
          <a:lstStyle/>
          <a:p>
            <a:r>
              <a:rPr lang="fr-FR"/>
              <a:t>Titre de la Présentation  &gt; Titre de la partie</a:t>
            </a:r>
          </a:p>
        </p:txBody>
      </p:sp>
      <p:sp>
        <p:nvSpPr>
          <p:cNvPr id="6" name="Espace réservé du numéro de diapositive 5"/>
          <p:cNvSpPr>
            <a:spLocks noGrp="1"/>
          </p:cNvSpPr>
          <p:nvPr>
            <p:ph type="sldNum" sz="quarter" idx="12"/>
          </p:nvPr>
        </p:nvSpPr>
        <p:spPr/>
        <p:txBody>
          <a:bodyPr/>
          <a:lstStyle/>
          <a:p>
            <a:fld id="{93843418-5D8F-0D41-BCF8-8D9702B58111}" type="slidenum">
              <a:rPr lang="fr-FR" smtClean="0"/>
              <a:pPr/>
              <a:t>‹N°›</a:t>
            </a:fld>
            <a:endParaRPr lang="fr-FR"/>
          </a:p>
        </p:txBody>
      </p:sp>
    </p:spTree>
    <p:extLst>
      <p:ext uri="{BB962C8B-B14F-4D97-AF65-F5344CB8AC3E}">
        <p14:creationId xmlns:p14="http://schemas.microsoft.com/office/powerpoint/2010/main" val="2318317766"/>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a:t>Cliquez pour modifier le style du titre</a:t>
            </a: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r>
              <a:rPr lang="fr-FR"/>
              <a:t>20/03/2012</a:t>
            </a:r>
          </a:p>
        </p:txBody>
      </p:sp>
      <p:sp>
        <p:nvSpPr>
          <p:cNvPr id="5" name="Espace réservé du pied de page 4"/>
          <p:cNvSpPr>
            <a:spLocks noGrp="1"/>
          </p:cNvSpPr>
          <p:nvPr>
            <p:ph type="ftr" sz="quarter" idx="11"/>
          </p:nvPr>
        </p:nvSpPr>
        <p:spPr/>
        <p:txBody>
          <a:bodyPr/>
          <a:lstStyle/>
          <a:p>
            <a:r>
              <a:rPr lang="fr-FR"/>
              <a:t>Titre de la Présentation  &gt; Titre de la partie</a:t>
            </a:r>
          </a:p>
        </p:txBody>
      </p:sp>
      <p:sp>
        <p:nvSpPr>
          <p:cNvPr id="6" name="Espace réservé du numéro de diapositive 5"/>
          <p:cNvSpPr>
            <a:spLocks noGrp="1"/>
          </p:cNvSpPr>
          <p:nvPr>
            <p:ph type="sldNum" sz="quarter" idx="12"/>
          </p:nvPr>
        </p:nvSpPr>
        <p:spPr/>
        <p:txBody>
          <a:bodyPr/>
          <a:lstStyle/>
          <a:p>
            <a:fld id="{93843418-5D8F-0D41-BCF8-8D9702B58111}" type="slidenum">
              <a:rPr lang="fr-FR" smtClean="0"/>
              <a:pPr/>
              <a:t>‹N°›</a:t>
            </a:fld>
            <a:endParaRPr lang="fr-FR"/>
          </a:p>
        </p:txBody>
      </p:sp>
    </p:spTree>
    <p:extLst>
      <p:ext uri="{BB962C8B-B14F-4D97-AF65-F5344CB8AC3E}">
        <p14:creationId xmlns:p14="http://schemas.microsoft.com/office/powerpoint/2010/main" val="859696865"/>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a:t>Cliquez pour modifier le style du titre</a:t>
            </a: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a:t>Cliquez pour modifier le style des sous-titres du masque</a:t>
            </a:r>
          </a:p>
        </p:txBody>
      </p:sp>
      <p:sp>
        <p:nvSpPr>
          <p:cNvPr id="4" name="Espace réservé de la date 3"/>
          <p:cNvSpPr>
            <a:spLocks noGrp="1"/>
          </p:cNvSpPr>
          <p:nvPr>
            <p:ph type="dt" sz="half" idx="10"/>
          </p:nvPr>
        </p:nvSpPr>
        <p:spPr/>
        <p:txBody>
          <a:bodyPr/>
          <a:lstStyle/>
          <a:p>
            <a:r>
              <a:rPr lang="fr-FR"/>
              <a:t>20/03/2012</a:t>
            </a:r>
          </a:p>
        </p:txBody>
      </p:sp>
      <p:sp>
        <p:nvSpPr>
          <p:cNvPr id="5" name="Espace réservé du pied de page 4"/>
          <p:cNvSpPr>
            <a:spLocks noGrp="1"/>
          </p:cNvSpPr>
          <p:nvPr>
            <p:ph type="ftr" sz="quarter" idx="11"/>
          </p:nvPr>
        </p:nvSpPr>
        <p:spPr/>
        <p:txBody>
          <a:bodyPr/>
          <a:lstStyle/>
          <a:p>
            <a:r>
              <a:rPr lang="fr-FR"/>
              <a:t>Titre de la Présentation  &gt; Titre de la partie</a:t>
            </a:r>
            <a:endParaRPr lang="fr-FR" dirty="0"/>
          </a:p>
        </p:txBody>
      </p:sp>
      <p:sp>
        <p:nvSpPr>
          <p:cNvPr id="6" name="Espace réservé du numéro de diapositive 5"/>
          <p:cNvSpPr>
            <a:spLocks noGrp="1"/>
          </p:cNvSpPr>
          <p:nvPr>
            <p:ph type="sldNum" sz="quarter" idx="12"/>
          </p:nvPr>
        </p:nvSpPr>
        <p:spPr/>
        <p:txBody>
          <a:bodyPr/>
          <a:lstStyle/>
          <a:p>
            <a:fld id="{F720F108-A62D-DA47-AEDB-F94A88926B2F}" type="slidenum">
              <a:rPr lang="fr-FR" smtClean="0"/>
              <a:pPr/>
              <a:t>‹N°›</a:t>
            </a:fld>
            <a:endParaRPr lang="fr-FR" dirty="0"/>
          </a:p>
        </p:txBody>
      </p:sp>
    </p:spTree>
    <p:extLst>
      <p:ext uri="{BB962C8B-B14F-4D97-AF65-F5344CB8AC3E}">
        <p14:creationId xmlns:p14="http://schemas.microsoft.com/office/powerpoint/2010/main" val="1312450151"/>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p>
        </p:txBody>
      </p:sp>
      <p:sp>
        <p:nvSpPr>
          <p:cNvPr id="3" name="Espace réservé du contenu 2"/>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r>
              <a:rPr lang="fr-FR"/>
              <a:t>20/03/2012</a:t>
            </a:r>
          </a:p>
        </p:txBody>
      </p:sp>
      <p:sp>
        <p:nvSpPr>
          <p:cNvPr id="5" name="Espace réservé du pied de page 4"/>
          <p:cNvSpPr>
            <a:spLocks noGrp="1"/>
          </p:cNvSpPr>
          <p:nvPr>
            <p:ph type="ftr" sz="quarter" idx="11"/>
          </p:nvPr>
        </p:nvSpPr>
        <p:spPr/>
        <p:txBody>
          <a:bodyPr/>
          <a:lstStyle/>
          <a:p>
            <a:r>
              <a:rPr lang="fr-FR"/>
              <a:t>Titre de la Présentation  &gt; Titre de la partie</a:t>
            </a:r>
            <a:endParaRPr lang="fr-FR" dirty="0"/>
          </a:p>
        </p:txBody>
      </p:sp>
      <p:sp>
        <p:nvSpPr>
          <p:cNvPr id="6" name="Espace réservé du numéro de diapositive 5"/>
          <p:cNvSpPr>
            <a:spLocks noGrp="1"/>
          </p:cNvSpPr>
          <p:nvPr>
            <p:ph type="sldNum" sz="quarter" idx="12"/>
          </p:nvPr>
        </p:nvSpPr>
        <p:spPr/>
        <p:txBody>
          <a:bodyPr/>
          <a:lstStyle/>
          <a:p>
            <a:fld id="{F720F108-A62D-DA47-AEDB-F94A88926B2F}" type="slidenum">
              <a:rPr lang="fr-FR" smtClean="0"/>
              <a:pPr/>
              <a:t>‹N°›</a:t>
            </a:fld>
            <a:endParaRPr lang="fr-FR" dirty="0"/>
          </a:p>
        </p:txBody>
      </p:sp>
      <p:sp>
        <p:nvSpPr>
          <p:cNvPr id="7" name="Espace réservé du pied de page 3"/>
          <p:cNvSpPr txBox="1">
            <a:spLocks noGrp="1"/>
          </p:cNvSpPr>
          <p:nvPr userDrawn="1"/>
        </p:nvSpPr>
        <p:spPr bwMode="auto">
          <a:xfrm>
            <a:off x="3335130" y="16403"/>
            <a:ext cx="4119218" cy="48048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lIns="0" tIns="0" rIns="0" bIns="0" anchor="ctr"/>
          <a:lstStyle>
            <a:lvl1pPr marL="342900" indent="-342900">
              <a:defRPr sz="2600" baseline="-25000">
                <a:solidFill>
                  <a:schemeClr val="tx1"/>
                </a:solidFill>
                <a:latin typeface="Times" charset="0"/>
                <a:ea typeface="ＭＳ Ｐゴシック" charset="0"/>
                <a:cs typeface="ＭＳ Ｐゴシック" charset="0"/>
              </a:defRPr>
            </a:lvl1pPr>
            <a:lvl2pPr>
              <a:defRPr sz="2600" baseline="-25000">
                <a:solidFill>
                  <a:schemeClr val="tx1"/>
                </a:solidFill>
                <a:latin typeface="Times" charset="0"/>
                <a:ea typeface="ＭＳ Ｐゴシック" charset="0"/>
              </a:defRPr>
            </a:lvl2pPr>
            <a:lvl3pPr marL="1143000" indent="-228600">
              <a:defRPr sz="2600" baseline="-25000">
                <a:solidFill>
                  <a:schemeClr val="tx1"/>
                </a:solidFill>
                <a:latin typeface="Times" charset="0"/>
                <a:ea typeface="ＭＳ Ｐゴシック" charset="0"/>
              </a:defRPr>
            </a:lvl3pPr>
            <a:lvl4pPr marL="1600200" indent="-228600">
              <a:defRPr sz="2600" baseline="-25000">
                <a:solidFill>
                  <a:schemeClr val="tx1"/>
                </a:solidFill>
                <a:latin typeface="Times" charset="0"/>
                <a:ea typeface="ＭＳ Ｐゴシック" charset="0"/>
              </a:defRPr>
            </a:lvl4pPr>
            <a:lvl5pPr marL="2057400" indent="-228600">
              <a:defRPr sz="2600" baseline="-25000">
                <a:solidFill>
                  <a:schemeClr val="tx1"/>
                </a:solidFill>
                <a:latin typeface="Times" charset="0"/>
                <a:ea typeface="ＭＳ Ｐゴシック" charset="0"/>
              </a:defRPr>
            </a:lvl5pPr>
            <a:lvl6pPr marL="2514600" indent="-228600" eaLnBrk="0" fontAlgn="base" hangingPunct="0">
              <a:spcBef>
                <a:spcPct val="0"/>
              </a:spcBef>
              <a:spcAft>
                <a:spcPct val="0"/>
              </a:spcAft>
              <a:defRPr sz="2600" baseline="-25000">
                <a:solidFill>
                  <a:schemeClr val="tx1"/>
                </a:solidFill>
                <a:latin typeface="Times" charset="0"/>
                <a:ea typeface="ＭＳ Ｐゴシック" charset="0"/>
              </a:defRPr>
            </a:lvl6pPr>
            <a:lvl7pPr marL="2971800" indent="-228600" eaLnBrk="0" fontAlgn="base" hangingPunct="0">
              <a:spcBef>
                <a:spcPct val="0"/>
              </a:spcBef>
              <a:spcAft>
                <a:spcPct val="0"/>
              </a:spcAft>
              <a:defRPr sz="2600" baseline="-25000">
                <a:solidFill>
                  <a:schemeClr val="tx1"/>
                </a:solidFill>
                <a:latin typeface="Times" charset="0"/>
                <a:ea typeface="ＭＳ Ｐゴシック" charset="0"/>
              </a:defRPr>
            </a:lvl7pPr>
            <a:lvl8pPr marL="3429000" indent="-228600" eaLnBrk="0" fontAlgn="base" hangingPunct="0">
              <a:spcBef>
                <a:spcPct val="0"/>
              </a:spcBef>
              <a:spcAft>
                <a:spcPct val="0"/>
              </a:spcAft>
              <a:defRPr sz="2600" baseline="-25000">
                <a:solidFill>
                  <a:schemeClr val="tx1"/>
                </a:solidFill>
                <a:latin typeface="Times" charset="0"/>
                <a:ea typeface="ＭＳ Ｐゴシック" charset="0"/>
              </a:defRPr>
            </a:lvl8pPr>
            <a:lvl9pPr marL="3886200" indent="-228600" eaLnBrk="0" fontAlgn="base" hangingPunct="0">
              <a:spcBef>
                <a:spcPct val="0"/>
              </a:spcBef>
              <a:spcAft>
                <a:spcPct val="0"/>
              </a:spcAft>
              <a:defRPr sz="2600" baseline="-25000">
                <a:solidFill>
                  <a:schemeClr val="tx1"/>
                </a:solidFill>
                <a:latin typeface="Times" charset="0"/>
                <a:ea typeface="ＭＳ Ｐゴシック" charset="0"/>
              </a:defRPr>
            </a:lvl9pPr>
          </a:lstStyle>
          <a:p>
            <a:r>
              <a:rPr lang="fr-FR" sz="1000" b="1" baseline="0" dirty="0">
                <a:solidFill>
                  <a:srgbClr val="FFFFFF"/>
                </a:solidFill>
                <a:latin typeface="Verdana" charset="0"/>
                <a:cs typeface="Arial" charset="0"/>
              </a:rPr>
              <a:t>TITRE DE LA PRÉSENTATION</a:t>
            </a:r>
          </a:p>
          <a:p>
            <a:r>
              <a:rPr lang="fr-FR" sz="1000" b="1" baseline="0" dirty="0">
                <a:solidFill>
                  <a:srgbClr val="FFFFFF"/>
                </a:solidFill>
                <a:latin typeface="Verdana" charset="0"/>
                <a:cs typeface="Arial" charset="0"/>
              </a:rPr>
              <a:t>&gt; TITRE DE LA PARTIE</a:t>
            </a:r>
          </a:p>
        </p:txBody>
      </p:sp>
    </p:spTree>
    <p:extLst>
      <p:ext uri="{BB962C8B-B14F-4D97-AF65-F5344CB8AC3E}">
        <p14:creationId xmlns:p14="http://schemas.microsoft.com/office/powerpoint/2010/main" val="3548886758"/>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secHead" preserve="1">
  <p:cSld name="En-têt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1168399" y="1841500"/>
            <a:ext cx="6515101" cy="3390900"/>
          </a:xfrm>
        </p:spPr>
        <p:txBody>
          <a:bodyPr anchor="t"/>
          <a:lstStyle>
            <a:lvl1pPr algn="l">
              <a:defRPr sz="4000" b="1" cap="all"/>
            </a:lvl1pPr>
          </a:lstStyle>
          <a:p>
            <a:r>
              <a:rPr lang="fr-FR"/>
              <a:t>Cliquez pour modifier le style du titre</a:t>
            </a:r>
            <a:endParaRPr lang="fr-FR" dirty="0"/>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7" name="Espace réservé du pied de page 3"/>
          <p:cNvSpPr txBox="1">
            <a:spLocks noGrp="1"/>
          </p:cNvSpPr>
          <p:nvPr userDrawn="1"/>
        </p:nvSpPr>
        <p:spPr bwMode="auto">
          <a:xfrm>
            <a:off x="3335130" y="1159403"/>
            <a:ext cx="4119218" cy="48048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lIns="0" tIns="0" rIns="0" bIns="0" anchor="ctr"/>
          <a:lstStyle>
            <a:lvl1pPr marL="342900" indent="-342900">
              <a:defRPr sz="2600" baseline="-25000">
                <a:solidFill>
                  <a:schemeClr val="tx1"/>
                </a:solidFill>
                <a:latin typeface="Times" charset="0"/>
                <a:ea typeface="ＭＳ Ｐゴシック" charset="0"/>
                <a:cs typeface="ＭＳ Ｐゴシック" charset="0"/>
              </a:defRPr>
            </a:lvl1pPr>
            <a:lvl2pPr>
              <a:defRPr sz="2600" baseline="-25000">
                <a:solidFill>
                  <a:schemeClr val="tx1"/>
                </a:solidFill>
                <a:latin typeface="Times" charset="0"/>
                <a:ea typeface="ＭＳ Ｐゴシック" charset="0"/>
              </a:defRPr>
            </a:lvl2pPr>
            <a:lvl3pPr marL="1143000" indent="-228600">
              <a:defRPr sz="2600" baseline="-25000">
                <a:solidFill>
                  <a:schemeClr val="tx1"/>
                </a:solidFill>
                <a:latin typeface="Times" charset="0"/>
                <a:ea typeface="ＭＳ Ｐゴシック" charset="0"/>
              </a:defRPr>
            </a:lvl3pPr>
            <a:lvl4pPr marL="1600200" indent="-228600">
              <a:defRPr sz="2600" baseline="-25000">
                <a:solidFill>
                  <a:schemeClr val="tx1"/>
                </a:solidFill>
                <a:latin typeface="Times" charset="0"/>
                <a:ea typeface="ＭＳ Ｐゴシック" charset="0"/>
              </a:defRPr>
            </a:lvl4pPr>
            <a:lvl5pPr marL="2057400" indent="-228600">
              <a:defRPr sz="2600" baseline="-25000">
                <a:solidFill>
                  <a:schemeClr val="tx1"/>
                </a:solidFill>
                <a:latin typeface="Times" charset="0"/>
                <a:ea typeface="ＭＳ Ｐゴシック" charset="0"/>
              </a:defRPr>
            </a:lvl5pPr>
            <a:lvl6pPr marL="2514600" indent="-228600" eaLnBrk="0" fontAlgn="base" hangingPunct="0">
              <a:spcBef>
                <a:spcPct val="0"/>
              </a:spcBef>
              <a:spcAft>
                <a:spcPct val="0"/>
              </a:spcAft>
              <a:defRPr sz="2600" baseline="-25000">
                <a:solidFill>
                  <a:schemeClr val="tx1"/>
                </a:solidFill>
                <a:latin typeface="Times" charset="0"/>
                <a:ea typeface="ＭＳ Ｐゴシック" charset="0"/>
              </a:defRPr>
            </a:lvl6pPr>
            <a:lvl7pPr marL="2971800" indent="-228600" eaLnBrk="0" fontAlgn="base" hangingPunct="0">
              <a:spcBef>
                <a:spcPct val="0"/>
              </a:spcBef>
              <a:spcAft>
                <a:spcPct val="0"/>
              </a:spcAft>
              <a:defRPr sz="2600" baseline="-25000">
                <a:solidFill>
                  <a:schemeClr val="tx1"/>
                </a:solidFill>
                <a:latin typeface="Times" charset="0"/>
                <a:ea typeface="ＭＳ Ｐゴシック" charset="0"/>
              </a:defRPr>
            </a:lvl7pPr>
            <a:lvl8pPr marL="3429000" indent="-228600" eaLnBrk="0" fontAlgn="base" hangingPunct="0">
              <a:spcBef>
                <a:spcPct val="0"/>
              </a:spcBef>
              <a:spcAft>
                <a:spcPct val="0"/>
              </a:spcAft>
              <a:defRPr sz="2600" baseline="-25000">
                <a:solidFill>
                  <a:schemeClr val="tx1"/>
                </a:solidFill>
                <a:latin typeface="Times" charset="0"/>
                <a:ea typeface="ＭＳ Ｐゴシック" charset="0"/>
              </a:defRPr>
            </a:lvl8pPr>
            <a:lvl9pPr marL="3886200" indent="-228600" eaLnBrk="0" fontAlgn="base" hangingPunct="0">
              <a:spcBef>
                <a:spcPct val="0"/>
              </a:spcBef>
              <a:spcAft>
                <a:spcPct val="0"/>
              </a:spcAft>
              <a:defRPr sz="2600" baseline="-25000">
                <a:solidFill>
                  <a:schemeClr val="tx1"/>
                </a:solidFill>
                <a:latin typeface="Times" charset="0"/>
                <a:ea typeface="ＭＳ Ｐゴシック" charset="0"/>
              </a:defRPr>
            </a:lvl9pPr>
          </a:lstStyle>
          <a:p>
            <a:r>
              <a:rPr lang="fr-FR" sz="1000" b="1" baseline="0" dirty="0">
                <a:solidFill>
                  <a:srgbClr val="FFFFFF"/>
                </a:solidFill>
                <a:latin typeface="Verdana" charset="0"/>
                <a:cs typeface="Arial" charset="0"/>
              </a:rPr>
              <a:t>TITRE DE LA PRÉSENTATION</a:t>
            </a:r>
          </a:p>
          <a:p>
            <a:r>
              <a:rPr lang="fr-FR" sz="1000" b="1" baseline="0" dirty="0">
                <a:solidFill>
                  <a:srgbClr val="FFFFFF"/>
                </a:solidFill>
                <a:latin typeface="Verdana" charset="0"/>
                <a:cs typeface="Arial" charset="0"/>
              </a:rPr>
              <a:t>&gt; TITRE DE LA PARTIE</a:t>
            </a:r>
          </a:p>
        </p:txBody>
      </p:sp>
    </p:spTree>
    <p:extLst>
      <p:ext uri="{BB962C8B-B14F-4D97-AF65-F5344CB8AC3E}">
        <p14:creationId xmlns:p14="http://schemas.microsoft.com/office/powerpoint/2010/main" val="1059531234"/>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p:cNvSpPr>
            <a:spLocks noGrp="1"/>
          </p:cNvSpPr>
          <p:nvPr>
            <p:ph type="dt" sz="half" idx="10"/>
          </p:nvPr>
        </p:nvSpPr>
        <p:spPr/>
        <p:txBody>
          <a:bodyPr/>
          <a:lstStyle/>
          <a:p>
            <a:r>
              <a:rPr lang="fr-FR"/>
              <a:t>20/03/2012</a:t>
            </a:r>
          </a:p>
        </p:txBody>
      </p:sp>
      <p:sp>
        <p:nvSpPr>
          <p:cNvPr id="6" name="Espace réservé du pied de page 5"/>
          <p:cNvSpPr>
            <a:spLocks noGrp="1"/>
          </p:cNvSpPr>
          <p:nvPr>
            <p:ph type="ftr" sz="quarter" idx="11"/>
          </p:nvPr>
        </p:nvSpPr>
        <p:spPr/>
        <p:txBody>
          <a:bodyPr/>
          <a:lstStyle/>
          <a:p>
            <a:r>
              <a:rPr lang="fr-FR"/>
              <a:t>Titre de la Présentation  &gt; Titre de la partie</a:t>
            </a:r>
          </a:p>
        </p:txBody>
      </p:sp>
      <p:sp>
        <p:nvSpPr>
          <p:cNvPr id="7" name="Espace réservé du numéro de diapositive 6"/>
          <p:cNvSpPr>
            <a:spLocks noGrp="1"/>
          </p:cNvSpPr>
          <p:nvPr>
            <p:ph type="sldNum" sz="quarter" idx="12"/>
          </p:nvPr>
        </p:nvSpPr>
        <p:spPr/>
        <p:txBody>
          <a:bodyPr/>
          <a:lstStyle/>
          <a:p>
            <a:fld id="{F032561F-97DB-8346-A669-2E26EAAB8A32}" type="slidenum">
              <a:rPr lang="fr-FR" smtClean="0"/>
              <a:pPr/>
              <a:t>‹N°›</a:t>
            </a:fld>
            <a:endParaRPr lang="fr-FR"/>
          </a:p>
        </p:txBody>
      </p:sp>
      <p:sp>
        <p:nvSpPr>
          <p:cNvPr id="8" name="Espace réservé du pied de page 3"/>
          <p:cNvSpPr txBox="1">
            <a:spLocks noGrp="1"/>
          </p:cNvSpPr>
          <p:nvPr userDrawn="1"/>
        </p:nvSpPr>
        <p:spPr bwMode="auto">
          <a:xfrm>
            <a:off x="3335130" y="16403"/>
            <a:ext cx="4119218" cy="48048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lIns="0" tIns="0" rIns="0" bIns="0" anchor="ctr"/>
          <a:lstStyle>
            <a:lvl1pPr marL="342900" indent="-342900">
              <a:defRPr sz="2600" baseline="-25000">
                <a:solidFill>
                  <a:schemeClr val="tx1"/>
                </a:solidFill>
                <a:latin typeface="Times" charset="0"/>
                <a:ea typeface="ＭＳ Ｐゴシック" charset="0"/>
                <a:cs typeface="ＭＳ Ｐゴシック" charset="0"/>
              </a:defRPr>
            </a:lvl1pPr>
            <a:lvl2pPr>
              <a:defRPr sz="2600" baseline="-25000">
                <a:solidFill>
                  <a:schemeClr val="tx1"/>
                </a:solidFill>
                <a:latin typeface="Times" charset="0"/>
                <a:ea typeface="ＭＳ Ｐゴシック" charset="0"/>
              </a:defRPr>
            </a:lvl2pPr>
            <a:lvl3pPr marL="1143000" indent="-228600">
              <a:defRPr sz="2600" baseline="-25000">
                <a:solidFill>
                  <a:schemeClr val="tx1"/>
                </a:solidFill>
                <a:latin typeface="Times" charset="0"/>
                <a:ea typeface="ＭＳ Ｐゴシック" charset="0"/>
              </a:defRPr>
            </a:lvl3pPr>
            <a:lvl4pPr marL="1600200" indent="-228600">
              <a:defRPr sz="2600" baseline="-25000">
                <a:solidFill>
                  <a:schemeClr val="tx1"/>
                </a:solidFill>
                <a:latin typeface="Times" charset="0"/>
                <a:ea typeface="ＭＳ Ｐゴシック" charset="0"/>
              </a:defRPr>
            </a:lvl4pPr>
            <a:lvl5pPr marL="2057400" indent="-228600">
              <a:defRPr sz="2600" baseline="-25000">
                <a:solidFill>
                  <a:schemeClr val="tx1"/>
                </a:solidFill>
                <a:latin typeface="Times" charset="0"/>
                <a:ea typeface="ＭＳ Ｐゴシック" charset="0"/>
              </a:defRPr>
            </a:lvl5pPr>
            <a:lvl6pPr marL="2514600" indent="-228600" eaLnBrk="0" fontAlgn="base" hangingPunct="0">
              <a:spcBef>
                <a:spcPct val="0"/>
              </a:spcBef>
              <a:spcAft>
                <a:spcPct val="0"/>
              </a:spcAft>
              <a:defRPr sz="2600" baseline="-25000">
                <a:solidFill>
                  <a:schemeClr val="tx1"/>
                </a:solidFill>
                <a:latin typeface="Times" charset="0"/>
                <a:ea typeface="ＭＳ Ｐゴシック" charset="0"/>
              </a:defRPr>
            </a:lvl6pPr>
            <a:lvl7pPr marL="2971800" indent="-228600" eaLnBrk="0" fontAlgn="base" hangingPunct="0">
              <a:spcBef>
                <a:spcPct val="0"/>
              </a:spcBef>
              <a:spcAft>
                <a:spcPct val="0"/>
              </a:spcAft>
              <a:defRPr sz="2600" baseline="-25000">
                <a:solidFill>
                  <a:schemeClr val="tx1"/>
                </a:solidFill>
                <a:latin typeface="Times" charset="0"/>
                <a:ea typeface="ＭＳ Ｐゴシック" charset="0"/>
              </a:defRPr>
            </a:lvl7pPr>
            <a:lvl8pPr marL="3429000" indent="-228600" eaLnBrk="0" fontAlgn="base" hangingPunct="0">
              <a:spcBef>
                <a:spcPct val="0"/>
              </a:spcBef>
              <a:spcAft>
                <a:spcPct val="0"/>
              </a:spcAft>
              <a:defRPr sz="2600" baseline="-25000">
                <a:solidFill>
                  <a:schemeClr val="tx1"/>
                </a:solidFill>
                <a:latin typeface="Times" charset="0"/>
                <a:ea typeface="ＭＳ Ｐゴシック" charset="0"/>
              </a:defRPr>
            </a:lvl8pPr>
            <a:lvl9pPr marL="3886200" indent="-228600" eaLnBrk="0" fontAlgn="base" hangingPunct="0">
              <a:spcBef>
                <a:spcPct val="0"/>
              </a:spcBef>
              <a:spcAft>
                <a:spcPct val="0"/>
              </a:spcAft>
              <a:defRPr sz="2600" baseline="-25000">
                <a:solidFill>
                  <a:schemeClr val="tx1"/>
                </a:solidFill>
                <a:latin typeface="Times" charset="0"/>
                <a:ea typeface="ＭＳ Ｐゴシック" charset="0"/>
              </a:defRPr>
            </a:lvl9pPr>
          </a:lstStyle>
          <a:p>
            <a:r>
              <a:rPr lang="fr-FR" sz="1000" b="1" baseline="0" dirty="0">
                <a:solidFill>
                  <a:srgbClr val="FFFFFF"/>
                </a:solidFill>
                <a:latin typeface="Verdana" charset="0"/>
                <a:cs typeface="Arial" charset="0"/>
              </a:rPr>
              <a:t>TITRE DE LA PRÉSENTATION</a:t>
            </a:r>
          </a:p>
          <a:p>
            <a:r>
              <a:rPr lang="fr-FR" sz="1000" b="1" baseline="0" dirty="0">
                <a:solidFill>
                  <a:srgbClr val="FFFFFF"/>
                </a:solidFill>
                <a:latin typeface="Verdana" charset="0"/>
                <a:cs typeface="Arial" charset="0"/>
              </a:rPr>
              <a:t>&gt; TITRE DE LA PARTIE</a:t>
            </a:r>
          </a:p>
        </p:txBody>
      </p:sp>
    </p:spTree>
    <p:extLst>
      <p:ext uri="{BB962C8B-B14F-4D97-AF65-F5344CB8AC3E}">
        <p14:creationId xmlns:p14="http://schemas.microsoft.com/office/powerpoint/2010/main" val="89732968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Deux contenus">
    <p:spTree>
      <p:nvGrpSpPr>
        <p:cNvPr id="1" name=""/>
        <p:cNvGrpSpPr/>
        <p:nvPr/>
      </p:nvGrpSpPr>
      <p:grpSpPr>
        <a:xfrm>
          <a:off x="0" y="0"/>
          <a:ext cx="0" cy="0"/>
          <a:chOff x="0" y="0"/>
          <a:chExt cx="0" cy="0"/>
        </a:xfrm>
      </p:grpSpPr>
      <p:sp>
        <p:nvSpPr>
          <p:cNvPr id="3" name="Espace réservé du contenu 2"/>
          <p:cNvSpPr>
            <a:spLocks noGrp="1"/>
          </p:cNvSpPr>
          <p:nvPr>
            <p:ph sz="half" idx="1"/>
          </p:nvPr>
        </p:nvSpPr>
        <p:spPr>
          <a:xfrm>
            <a:off x="457200" y="1600200"/>
            <a:ext cx="4038600" cy="4525963"/>
          </a:xfrm>
        </p:spPr>
        <p:txBody>
          <a:bodyPr>
            <a:normAutofit/>
          </a:bodyPr>
          <a:lstStyle>
            <a:lvl1pPr>
              <a:defRPr sz="1400"/>
            </a:lvl1pPr>
            <a:lvl2pPr>
              <a:defRPr sz="1400"/>
            </a:lvl2pPr>
            <a:lvl3pPr>
              <a:defRPr sz="1400"/>
            </a:lvl3pPr>
            <a:lvl4pPr>
              <a:defRPr sz="1400"/>
            </a:lvl4pPr>
            <a:lvl5pPr>
              <a:defRPr sz="1400"/>
            </a:lvl5pPr>
            <a:lvl6pPr>
              <a:defRPr sz="1800"/>
            </a:lvl6pPr>
            <a:lvl7pPr>
              <a:defRPr sz="1800"/>
            </a:lvl7pPr>
            <a:lvl8pPr>
              <a:defRPr sz="1800"/>
            </a:lvl8pPr>
            <a:lvl9pPr>
              <a:defRPr sz="18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FR" dirty="0"/>
          </a:p>
        </p:txBody>
      </p:sp>
      <p:sp>
        <p:nvSpPr>
          <p:cNvPr id="4" name="Espace réservé du contenu 3"/>
          <p:cNvSpPr>
            <a:spLocks noGrp="1"/>
          </p:cNvSpPr>
          <p:nvPr>
            <p:ph sz="half" idx="2"/>
          </p:nvPr>
        </p:nvSpPr>
        <p:spPr>
          <a:xfrm>
            <a:off x="4648200" y="1600200"/>
            <a:ext cx="4038600" cy="4525963"/>
          </a:xfrm>
        </p:spPr>
        <p:txBody>
          <a:bodyPr>
            <a:normAutofit/>
          </a:bodyPr>
          <a:lstStyle>
            <a:lvl1pPr>
              <a:defRPr sz="1400"/>
            </a:lvl1pPr>
            <a:lvl2pPr>
              <a:defRPr sz="1400"/>
            </a:lvl2pPr>
            <a:lvl3pPr>
              <a:defRPr sz="1400"/>
            </a:lvl3pPr>
            <a:lvl4pPr>
              <a:defRPr sz="1400"/>
            </a:lvl4pPr>
            <a:lvl5pPr>
              <a:defRPr sz="1400"/>
            </a:lvl5pPr>
            <a:lvl6pPr>
              <a:defRPr sz="1800"/>
            </a:lvl6pPr>
            <a:lvl7pPr>
              <a:defRPr sz="1800"/>
            </a:lvl7pPr>
            <a:lvl8pPr>
              <a:defRPr sz="1800"/>
            </a:lvl8pPr>
            <a:lvl9pPr>
              <a:defRPr sz="18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FR" dirty="0"/>
          </a:p>
        </p:txBody>
      </p:sp>
      <p:sp>
        <p:nvSpPr>
          <p:cNvPr id="6" name="Titre 1"/>
          <p:cNvSpPr>
            <a:spLocks noGrp="1"/>
          </p:cNvSpPr>
          <p:nvPr>
            <p:ph type="title"/>
          </p:nvPr>
        </p:nvSpPr>
        <p:spPr>
          <a:xfrm>
            <a:off x="457200" y="774700"/>
            <a:ext cx="8229600" cy="520700"/>
          </a:xfrm>
        </p:spPr>
        <p:txBody>
          <a:bodyPr>
            <a:normAutofit/>
          </a:bodyPr>
          <a:lstStyle>
            <a:lvl1pPr algn="l">
              <a:defRPr sz="2600" b="1">
                <a:solidFill>
                  <a:srgbClr val="2663B4"/>
                </a:solidFill>
              </a:defRPr>
            </a:lvl1pPr>
          </a:lstStyle>
          <a:p>
            <a:r>
              <a:rPr lang="fr-FR"/>
              <a:t>Cliquez pour modifier le style du titre</a:t>
            </a:r>
            <a:endParaRPr lang="fr-FR" dirty="0"/>
          </a:p>
        </p:txBody>
      </p:sp>
      <p:sp>
        <p:nvSpPr>
          <p:cNvPr id="9" name="Espace réservé de la date 8"/>
          <p:cNvSpPr>
            <a:spLocks noGrp="1"/>
          </p:cNvSpPr>
          <p:nvPr>
            <p:ph type="dt" sz="half" idx="10"/>
          </p:nvPr>
        </p:nvSpPr>
        <p:spPr/>
        <p:txBody>
          <a:bodyPr/>
          <a:lstStyle/>
          <a:p>
            <a:fld id="{B8556A33-B6DA-4402-9ADF-5C46B59B7CEC}" type="datetimeFigureOut">
              <a:rPr lang="fr-FR" smtClean="0"/>
              <a:pPr/>
              <a:t>04/01/2022</a:t>
            </a:fld>
            <a:endParaRPr lang="fr-FR"/>
          </a:p>
        </p:txBody>
      </p:sp>
      <p:sp>
        <p:nvSpPr>
          <p:cNvPr id="10" name="Espace réservé du pied de page 9"/>
          <p:cNvSpPr>
            <a:spLocks noGrp="1"/>
          </p:cNvSpPr>
          <p:nvPr>
            <p:ph type="ftr" sz="quarter" idx="11"/>
          </p:nvPr>
        </p:nvSpPr>
        <p:spPr/>
        <p:txBody>
          <a:bodyPr/>
          <a:lstStyle/>
          <a:p>
            <a:endParaRPr lang="fr-FR"/>
          </a:p>
        </p:txBody>
      </p:sp>
      <p:sp>
        <p:nvSpPr>
          <p:cNvPr id="11" name="Espace réservé du numéro de diapositive 10"/>
          <p:cNvSpPr>
            <a:spLocks noGrp="1"/>
          </p:cNvSpPr>
          <p:nvPr>
            <p:ph type="sldNum" sz="quarter" idx="12"/>
          </p:nvPr>
        </p:nvSpPr>
        <p:spPr/>
        <p:txBody>
          <a:bodyPr/>
          <a:lstStyle/>
          <a:p>
            <a:fld id="{6AF835D8-D398-4EC9-AAF1-14A906F8EA99}" type="slidenum">
              <a:rPr lang="fr-FR" smtClean="0"/>
              <a:pPr/>
              <a:t>‹N°›</a:t>
            </a:fld>
            <a:endParaRPr lang="fr-FR"/>
          </a:p>
        </p:txBody>
      </p:sp>
    </p:spTree>
    <p:extLst>
      <p:ext uri="{BB962C8B-B14F-4D97-AF65-F5344CB8AC3E}">
        <p14:creationId xmlns:p14="http://schemas.microsoft.com/office/powerpoint/2010/main" val="302109512"/>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a:t>Cliquez pour modifier le style du titre</a:t>
            </a: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p:cNvSpPr>
            <a:spLocks noGrp="1"/>
          </p:cNvSpPr>
          <p:nvPr>
            <p:ph type="dt" sz="half" idx="10"/>
          </p:nvPr>
        </p:nvSpPr>
        <p:spPr/>
        <p:txBody>
          <a:bodyPr/>
          <a:lstStyle/>
          <a:p>
            <a:r>
              <a:rPr lang="fr-FR"/>
              <a:t>20/03/2012</a:t>
            </a:r>
          </a:p>
        </p:txBody>
      </p:sp>
      <p:sp>
        <p:nvSpPr>
          <p:cNvPr id="8" name="Espace réservé du pied de page 7"/>
          <p:cNvSpPr>
            <a:spLocks noGrp="1"/>
          </p:cNvSpPr>
          <p:nvPr>
            <p:ph type="ftr" sz="quarter" idx="11"/>
          </p:nvPr>
        </p:nvSpPr>
        <p:spPr/>
        <p:txBody>
          <a:bodyPr/>
          <a:lstStyle/>
          <a:p>
            <a:r>
              <a:rPr lang="fr-FR"/>
              <a:t>Titre de la Présentation  &gt; Titre de la partie</a:t>
            </a:r>
          </a:p>
        </p:txBody>
      </p:sp>
      <p:sp>
        <p:nvSpPr>
          <p:cNvPr id="9" name="Espace réservé du numéro de diapositive 8"/>
          <p:cNvSpPr>
            <a:spLocks noGrp="1"/>
          </p:cNvSpPr>
          <p:nvPr>
            <p:ph type="sldNum" sz="quarter" idx="12"/>
          </p:nvPr>
        </p:nvSpPr>
        <p:spPr/>
        <p:txBody>
          <a:bodyPr/>
          <a:lstStyle/>
          <a:p>
            <a:fld id="{F032561F-97DB-8346-A669-2E26EAAB8A32}" type="slidenum">
              <a:rPr lang="fr-FR" smtClean="0"/>
              <a:pPr/>
              <a:t>‹N°›</a:t>
            </a:fld>
            <a:endParaRPr lang="fr-FR"/>
          </a:p>
        </p:txBody>
      </p:sp>
      <p:sp>
        <p:nvSpPr>
          <p:cNvPr id="10" name="Espace réservé du pied de page 3"/>
          <p:cNvSpPr txBox="1">
            <a:spLocks noGrp="1"/>
          </p:cNvSpPr>
          <p:nvPr userDrawn="1"/>
        </p:nvSpPr>
        <p:spPr bwMode="auto">
          <a:xfrm>
            <a:off x="3335130" y="16403"/>
            <a:ext cx="4119218" cy="48048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lIns="0" tIns="0" rIns="0" bIns="0" anchor="ctr"/>
          <a:lstStyle>
            <a:lvl1pPr marL="342900" indent="-342900">
              <a:defRPr sz="2600" baseline="-25000">
                <a:solidFill>
                  <a:schemeClr val="tx1"/>
                </a:solidFill>
                <a:latin typeface="Times" charset="0"/>
                <a:ea typeface="ＭＳ Ｐゴシック" charset="0"/>
                <a:cs typeface="ＭＳ Ｐゴシック" charset="0"/>
              </a:defRPr>
            </a:lvl1pPr>
            <a:lvl2pPr>
              <a:defRPr sz="2600" baseline="-25000">
                <a:solidFill>
                  <a:schemeClr val="tx1"/>
                </a:solidFill>
                <a:latin typeface="Times" charset="0"/>
                <a:ea typeface="ＭＳ Ｐゴシック" charset="0"/>
              </a:defRPr>
            </a:lvl2pPr>
            <a:lvl3pPr marL="1143000" indent="-228600">
              <a:defRPr sz="2600" baseline="-25000">
                <a:solidFill>
                  <a:schemeClr val="tx1"/>
                </a:solidFill>
                <a:latin typeface="Times" charset="0"/>
                <a:ea typeface="ＭＳ Ｐゴシック" charset="0"/>
              </a:defRPr>
            </a:lvl3pPr>
            <a:lvl4pPr marL="1600200" indent="-228600">
              <a:defRPr sz="2600" baseline="-25000">
                <a:solidFill>
                  <a:schemeClr val="tx1"/>
                </a:solidFill>
                <a:latin typeface="Times" charset="0"/>
                <a:ea typeface="ＭＳ Ｐゴシック" charset="0"/>
              </a:defRPr>
            </a:lvl4pPr>
            <a:lvl5pPr marL="2057400" indent="-228600">
              <a:defRPr sz="2600" baseline="-25000">
                <a:solidFill>
                  <a:schemeClr val="tx1"/>
                </a:solidFill>
                <a:latin typeface="Times" charset="0"/>
                <a:ea typeface="ＭＳ Ｐゴシック" charset="0"/>
              </a:defRPr>
            </a:lvl5pPr>
            <a:lvl6pPr marL="2514600" indent="-228600" eaLnBrk="0" fontAlgn="base" hangingPunct="0">
              <a:spcBef>
                <a:spcPct val="0"/>
              </a:spcBef>
              <a:spcAft>
                <a:spcPct val="0"/>
              </a:spcAft>
              <a:defRPr sz="2600" baseline="-25000">
                <a:solidFill>
                  <a:schemeClr val="tx1"/>
                </a:solidFill>
                <a:latin typeface="Times" charset="0"/>
                <a:ea typeface="ＭＳ Ｐゴシック" charset="0"/>
              </a:defRPr>
            </a:lvl6pPr>
            <a:lvl7pPr marL="2971800" indent="-228600" eaLnBrk="0" fontAlgn="base" hangingPunct="0">
              <a:spcBef>
                <a:spcPct val="0"/>
              </a:spcBef>
              <a:spcAft>
                <a:spcPct val="0"/>
              </a:spcAft>
              <a:defRPr sz="2600" baseline="-25000">
                <a:solidFill>
                  <a:schemeClr val="tx1"/>
                </a:solidFill>
                <a:latin typeface="Times" charset="0"/>
                <a:ea typeface="ＭＳ Ｐゴシック" charset="0"/>
              </a:defRPr>
            </a:lvl7pPr>
            <a:lvl8pPr marL="3429000" indent="-228600" eaLnBrk="0" fontAlgn="base" hangingPunct="0">
              <a:spcBef>
                <a:spcPct val="0"/>
              </a:spcBef>
              <a:spcAft>
                <a:spcPct val="0"/>
              </a:spcAft>
              <a:defRPr sz="2600" baseline="-25000">
                <a:solidFill>
                  <a:schemeClr val="tx1"/>
                </a:solidFill>
                <a:latin typeface="Times" charset="0"/>
                <a:ea typeface="ＭＳ Ｐゴシック" charset="0"/>
              </a:defRPr>
            </a:lvl8pPr>
            <a:lvl9pPr marL="3886200" indent="-228600" eaLnBrk="0" fontAlgn="base" hangingPunct="0">
              <a:spcBef>
                <a:spcPct val="0"/>
              </a:spcBef>
              <a:spcAft>
                <a:spcPct val="0"/>
              </a:spcAft>
              <a:defRPr sz="2600" baseline="-25000">
                <a:solidFill>
                  <a:schemeClr val="tx1"/>
                </a:solidFill>
                <a:latin typeface="Times" charset="0"/>
                <a:ea typeface="ＭＳ Ｐゴシック" charset="0"/>
              </a:defRPr>
            </a:lvl9pPr>
          </a:lstStyle>
          <a:p>
            <a:r>
              <a:rPr lang="fr-FR" sz="1000" b="1" baseline="0" dirty="0">
                <a:solidFill>
                  <a:srgbClr val="FFFFFF"/>
                </a:solidFill>
                <a:latin typeface="Verdana" charset="0"/>
                <a:cs typeface="Arial" charset="0"/>
              </a:rPr>
              <a:t>TITRE DE LA PRÉSENTATION</a:t>
            </a:r>
          </a:p>
          <a:p>
            <a:r>
              <a:rPr lang="fr-FR" sz="1000" b="1" baseline="0" dirty="0">
                <a:solidFill>
                  <a:srgbClr val="FFFFFF"/>
                </a:solidFill>
                <a:latin typeface="Verdana" charset="0"/>
                <a:cs typeface="Arial" charset="0"/>
              </a:rPr>
              <a:t>&gt; TITRE DE LA PARTIE</a:t>
            </a:r>
          </a:p>
        </p:txBody>
      </p:sp>
    </p:spTree>
    <p:extLst>
      <p:ext uri="{BB962C8B-B14F-4D97-AF65-F5344CB8AC3E}">
        <p14:creationId xmlns:p14="http://schemas.microsoft.com/office/powerpoint/2010/main" val="2992854302"/>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p>
        </p:txBody>
      </p:sp>
      <p:sp>
        <p:nvSpPr>
          <p:cNvPr id="3" name="Espace réservé de la date 2"/>
          <p:cNvSpPr>
            <a:spLocks noGrp="1"/>
          </p:cNvSpPr>
          <p:nvPr>
            <p:ph type="dt" sz="half" idx="10"/>
          </p:nvPr>
        </p:nvSpPr>
        <p:spPr/>
        <p:txBody>
          <a:bodyPr/>
          <a:lstStyle/>
          <a:p>
            <a:r>
              <a:rPr lang="fr-FR"/>
              <a:t>20/03/2012</a:t>
            </a:r>
          </a:p>
        </p:txBody>
      </p:sp>
      <p:sp>
        <p:nvSpPr>
          <p:cNvPr id="4" name="Espace réservé du pied de page 3"/>
          <p:cNvSpPr>
            <a:spLocks noGrp="1"/>
          </p:cNvSpPr>
          <p:nvPr>
            <p:ph type="ftr" sz="quarter" idx="11"/>
          </p:nvPr>
        </p:nvSpPr>
        <p:spPr/>
        <p:txBody>
          <a:bodyPr/>
          <a:lstStyle/>
          <a:p>
            <a:r>
              <a:rPr lang="fr-FR"/>
              <a:t>Titre de la Présentation  &gt; Titre de la partie</a:t>
            </a:r>
          </a:p>
        </p:txBody>
      </p:sp>
      <p:sp>
        <p:nvSpPr>
          <p:cNvPr id="5" name="Espace réservé du numéro de diapositive 4"/>
          <p:cNvSpPr>
            <a:spLocks noGrp="1"/>
          </p:cNvSpPr>
          <p:nvPr>
            <p:ph type="sldNum" sz="quarter" idx="12"/>
          </p:nvPr>
        </p:nvSpPr>
        <p:spPr/>
        <p:txBody>
          <a:bodyPr/>
          <a:lstStyle/>
          <a:p>
            <a:fld id="{F032561F-97DB-8346-A669-2E26EAAB8A32}" type="slidenum">
              <a:rPr lang="fr-FR" smtClean="0"/>
              <a:pPr/>
              <a:t>‹N°›</a:t>
            </a:fld>
            <a:endParaRPr lang="fr-FR"/>
          </a:p>
        </p:txBody>
      </p:sp>
    </p:spTree>
    <p:extLst>
      <p:ext uri="{BB962C8B-B14F-4D97-AF65-F5344CB8AC3E}">
        <p14:creationId xmlns:p14="http://schemas.microsoft.com/office/powerpoint/2010/main" val="630472409"/>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pic>
        <p:nvPicPr>
          <p:cNvPr id="5" name="Image 4"/>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Tree>
    <p:extLst>
      <p:ext uri="{BB962C8B-B14F-4D97-AF65-F5344CB8AC3E}">
        <p14:creationId xmlns:p14="http://schemas.microsoft.com/office/powerpoint/2010/main" val="3040478304"/>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preserve="1" userDrawn="1">
  <p:cSld name="Contenu avec légende">
    <p:bg>
      <p:bgPr>
        <a:blipFill rotWithShape="1">
          <a:blip r:embed="rId2" cstate="print">
            <a:alphaModFix amt="0"/>
          </a:blip>
          <a:tile tx="0" ty="0" sx="100000" sy="100000" flip="none" algn="tl"/>
        </a:blipFill>
        <a:effectLst/>
      </p:bgPr>
    </p:bg>
    <p:spTree>
      <p:nvGrpSpPr>
        <p:cNvPr id="1" name=""/>
        <p:cNvGrpSpPr/>
        <p:nvPr/>
      </p:nvGrpSpPr>
      <p:grpSpPr>
        <a:xfrm>
          <a:off x="0" y="0"/>
          <a:ext cx="0" cy="0"/>
          <a:chOff x="0" y="0"/>
          <a:chExt cx="0" cy="0"/>
        </a:xfrm>
      </p:grpSpPr>
      <p:sp>
        <p:nvSpPr>
          <p:cNvPr id="8" name="Espace réservé du pied de page 3"/>
          <p:cNvSpPr txBox="1">
            <a:spLocks noGrp="1"/>
          </p:cNvSpPr>
          <p:nvPr userDrawn="1"/>
        </p:nvSpPr>
        <p:spPr bwMode="auto">
          <a:xfrm>
            <a:off x="3335130" y="16403"/>
            <a:ext cx="4119218" cy="48048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lIns="0" tIns="0" rIns="0" bIns="0" anchor="ctr"/>
          <a:lstStyle>
            <a:lvl1pPr marL="342900" indent="-342900">
              <a:defRPr sz="2600" baseline="-25000">
                <a:solidFill>
                  <a:schemeClr val="tx1"/>
                </a:solidFill>
                <a:latin typeface="Times" charset="0"/>
                <a:ea typeface="ＭＳ Ｐゴシック" charset="0"/>
                <a:cs typeface="ＭＳ Ｐゴシック" charset="0"/>
              </a:defRPr>
            </a:lvl1pPr>
            <a:lvl2pPr>
              <a:defRPr sz="2600" baseline="-25000">
                <a:solidFill>
                  <a:schemeClr val="tx1"/>
                </a:solidFill>
                <a:latin typeface="Times" charset="0"/>
                <a:ea typeface="ＭＳ Ｐゴシック" charset="0"/>
              </a:defRPr>
            </a:lvl2pPr>
            <a:lvl3pPr marL="1143000" indent="-228600">
              <a:defRPr sz="2600" baseline="-25000">
                <a:solidFill>
                  <a:schemeClr val="tx1"/>
                </a:solidFill>
                <a:latin typeface="Times" charset="0"/>
                <a:ea typeface="ＭＳ Ｐゴシック" charset="0"/>
              </a:defRPr>
            </a:lvl3pPr>
            <a:lvl4pPr marL="1600200" indent="-228600">
              <a:defRPr sz="2600" baseline="-25000">
                <a:solidFill>
                  <a:schemeClr val="tx1"/>
                </a:solidFill>
                <a:latin typeface="Times" charset="0"/>
                <a:ea typeface="ＭＳ Ｐゴシック" charset="0"/>
              </a:defRPr>
            </a:lvl4pPr>
            <a:lvl5pPr marL="2057400" indent="-228600">
              <a:defRPr sz="2600" baseline="-25000">
                <a:solidFill>
                  <a:schemeClr val="tx1"/>
                </a:solidFill>
                <a:latin typeface="Times" charset="0"/>
                <a:ea typeface="ＭＳ Ｐゴシック" charset="0"/>
              </a:defRPr>
            </a:lvl5pPr>
            <a:lvl6pPr marL="2514600" indent="-228600" eaLnBrk="0" fontAlgn="base" hangingPunct="0">
              <a:spcBef>
                <a:spcPct val="0"/>
              </a:spcBef>
              <a:spcAft>
                <a:spcPct val="0"/>
              </a:spcAft>
              <a:defRPr sz="2600" baseline="-25000">
                <a:solidFill>
                  <a:schemeClr val="tx1"/>
                </a:solidFill>
                <a:latin typeface="Times" charset="0"/>
                <a:ea typeface="ＭＳ Ｐゴシック" charset="0"/>
              </a:defRPr>
            </a:lvl6pPr>
            <a:lvl7pPr marL="2971800" indent="-228600" eaLnBrk="0" fontAlgn="base" hangingPunct="0">
              <a:spcBef>
                <a:spcPct val="0"/>
              </a:spcBef>
              <a:spcAft>
                <a:spcPct val="0"/>
              </a:spcAft>
              <a:defRPr sz="2600" baseline="-25000">
                <a:solidFill>
                  <a:schemeClr val="tx1"/>
                </a:solidFill>
                <a:latin typeface="Times" charset="0"/>
                <a:ea typeface="ＭＳ Ｐゴシック" charset="0"/>
              </a:defRPr>
            </a:lvl7pPr>
            <a:lvl8pPr marL="3429000" indent="-228600" eaLnBrk="0" fontAlgn="base" hangingPunct="0">
              <a:spcBef>
                <a:spcPct val="0"/>
              </a:spcBef>
              <a:spcAft>
                <a:spcPct val="0"/>
              </a:spcAft>
              <a:defRPr sz="2600" baseline="-25000">
                <a:solidFill>
                  <a:schemeClr val="tx1"/>
                </a:solidFill>
                <a:latin typeface="Times" charset="0"/>
                <a:ea typeface="ＭＳ Ｐゴシック" charset="0"/>
              </a:defRPr>
            </a:lvl8pPr>
            <a:lvl9pPr marL="3886200" indent="-228600" eaLnBrk="0" fontAlgn="base" hangingPunct="0">
              <a:spcBef>
                <a:spcPct val="0"/>
              </a:spcBef>
              <a:spcAft>
                <a:spcPct val="0"/>
              </a:spcAft>
              <a:defRPr sz="2600" baseline="-25000">
                <a:solidFill>
                  <a:schemeClr val="tx1"/>
                </a:solidFill>
                <a:latin typeface="Times" charset="0"/>
                <a:ea typeface="ＭＳ Ｐゴシック" charset="0"/>
              </a:defRPr>
            </a:lvl9pPr>
          </a:lstStyle>
          <a:p>
            <a:r>
              <a:rPr lang="fr-FR" sz="1000" b="1" baseline="0" dirty="0">
                <a:solidFill>
                  <a:srgbClr val="FFFFFF"/>
                </a:solidFill>
                <a:latin typeface="Verdana" charset="0"/>
                <a:cs typeface="Arial" charset="0"/>
              </a:rPr>
              <a:t>TITRE DE LA PRÉSENTATION</a:t>
            </a:r>
          </a:p>
          <a:p>
            <a:r>
              <a:rPr lang="fr-FR" sz="1000" b="1" baseline="0" dirty="0">
                <a:solidFill>
                  <a:srgbClr val="FFFFFF"/>
                </a:solidFill>
                <a:latin typeface="Verdana" charset="0"/>
                <a:cs typeface="Arial" charset="0"/>
              </a:rPr>
              <a:t>&gt; TITRE DE LA PARTIE</a:t>
            </a:r>
          </a:p>
        </p:txBody>
      </p:sp>
      <p:pic>
        <p:nvPicPr>
          <p:cNvPr id="9" name="Image 8" descr="fond_titre.gif"/>
          <p:cNvPicPr>
            <a:picLocks noChangeAspect="1"/>
          </p:cNvPicPr>
          <p:nvPr userDrawn="1"/>
        </p:nvPicPr>
        <p:blipFill rotWithShape="1">
          <a:blip r:embed="rId3" cstate="print">
            <a:extLst>
              <a:ext uri="{28A0092B-C50C-407E-A947-70E740481C1C}">
                <a14:useLocalDpi xmlns:a14="http://schemas.microsoft.com/office/drawing/2010/main" val="0"/>
              </a:ext>
            </a:extLst>
          </a:blip>
          <a:srcRect l="14988" t="13089" r="20146" b="21875"/>
          <a:stretch/>
        </p:blipFill>
        <p:spPr>
          <a:xfrm>
            <a:off x="1" y="0"/>
            <a:ext cx="9144000" cy="6876000"/>
          </a:xfrm>
          <a:prstGeom prst="rect">
            <a:avLst/>
          </a:prstGeom>
        </p:spPr>
      </p:pic>
      <p:sp>
        <p:nvSpPr>
          <p:cNvPr id="10" name="Rectangle 9"/>
          <p:cNvSpPr/>
          <p:nvPr userDrawn="1"/>
        </p:nvSpPr>
        <p:spPr>
          <a:xfrm>
            <a:off x="1460500" y="2120900"/>
            <a:ext cx="5993848" cy="2222500"/>
          </a:xfrm>
          <a:prstGeom prst="rect">
            <a:avLst/>
          </a:prstGeom>
          <a:solidFill>
            <a:srgbClr val="FFFFFF"/>
          </a:solidFill>
          <a:ln>
            <a:solidFill>
              <a:srgbClr val="FFFFFF"/>
            </a:solidFill>
          </a:ln>
        </p:spPr>
        <p:style>
          <a:lnRef idx="2">
            <a:schemeClr val="dk1"/>
          </a:lnRef>
          <a:fillRef idx="1">
            <a:schemeClr val="lt1"/>
          </a:fillRef>
          <a:effectRef idx="0">
            <a:schemeClr val="dk1"/>
          </a:effectRef>
          <a:fontRef idx="minor">
            <a:schemeClr val="dk1"/>
          </a:fontRef>
        </p:style>
        <p:txBody>
          <a:bodyPr rtlCol="0" anchor="ctr"/>
          <a:lstStyle/>
          <a:p>
            <a:pPr algn="ctr"/>
            <a:endParaRPr lang="fr-FR"/>
          </a:p>
        </p:txBody>
      </p:sp>
    </p:spTree>
    <p:extLst>
      <p:ext uri="{BB962C8B-B14F-4D97-AF65-F5344CB8AC3E}">
        <p14:creationId xmlns:p14="http://schemas.microsoft.com/office/powerpoint/2010/main" val="1870101335"/>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a:t>Cliquez pour modifier le style du titre</a:t>
            </a: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a:t>Cliquez sur l'icône pour ajouter une image</a:t>
            </a: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Espace réservé de la date 4"/>
          <p:cNvSpPr>
            <a:spLocks noGrp="1"/>
          </p:cNvSpPr>
          <p:nvPr>
            <p:ph type="dt" sz="half" idx="10"/>
          </p:nvPr>
        </p:nvSpPr>
        <p:spPr/>
        <p:txBody>
          <a:bodyPr/>
          <a:lstStyle/>
          <a:p>
            <a:r>
              <a:rPr lang="fr-FR"/>
              <a:t>20/03/2012</a:t>
            </a:r>
          </a:p>
        </p:txBody>
      </p:sp>
      <p:sp>
        <p:nvSpPr>
          <p:cNvPr id="6" name="Espace réservé du pied de page 5"/>
          <p:cNvSpPr>
            <a:spLocks noGrp="1"/>
          </p:cNvSpPr>
          <p:nvPr>
            <p:ph type="ftr" sz="quarter" idx="11"/>
          </p:nvPr>
        </p:nvSpPr>
        <p:spPr/>
        <p:txBody>
          <a:bodyPr/>
          <a:lstStyle/>
          <a:p>
            <a:r>
              <a:rPr lang="fr-FR"/>
              <a:t>Titre de la Présentation  &gt; Titre de la partie</a:t>
            </a:r>
          </a:p>
        </p:txBody>
      </p:sp>
      <p:sp>
        <p:nvSpPr>
          <p:cNvPr id="7" name="Espace réservé du numéro de diapositive 6"/>
          <p:cNvSpPr>
            <a:spLocks noGrp="1"/>
          </p:cNvSpPr>
          <p:nvPr>
            <p:ph type="sldNum" sz="quarter" idx="12"/>
          </p:nvPr>
        </p:nvSpPr>
        <p:spPr/>
        <p:txBody>
          <a:bodyPr/>
          <a:lstStyle/>
          <a:p>
            <a:fld id="{F032561F-97DB-8346-A669-2E26EAAB8A32}" type="slidenum">
              <a:rPr lang="fr-FR" smtClean="0"/>
              <a:pPr/>
              <a:t>‹N°›</a:t>
            </a:fld>
            <a:endParaRPr lang="fr-FR"/>
          </a:p>
        </p:txBody>
      </p:sp>
      <p:sp>
        <p:nvSpPr>
          <p:cNvPr id="8" name="Espace réservé du pied de page 3"/>
          <p:cNvSpPr txBox="1">
            <a:spLocks noGrp="1"/>
          </p:cNvSpPr>
          <p:nvPr userDrawn="1"/>
        </p:nvSpPr>
        <p:spPr bwMode="auto">
          <a:xfrm>
            <a:off x="3335130" y="16403"/>
            <a:ext cx="4119218" cy="48048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lIns="0" tIns="0" rIns="0" bIns="0" anchor="ctr"/>
          <a:lstStyle>
            <a:lvl1pPr marL="342900" indent="-342900">
              <a:defRPr sz="2600" baseline="-25000">
                <a:solidFill>
                  <a:schemeClr val="tx1"/>
                </a:solidFill>
                <a:latin typeface="Times" charset="0"/>
                <a:ea typeface="ＭＳ Ｐゴシック" charset="0"/>
                <a:cs typeface="ＭＳ Ｐゴシック" charset="0"/>
              </a:defRPr>
            </a:lvl1pPr>
            <a:lvl2pPr>
              <a:defRPr sz="2600" baseline="-25000">
                <a:solidFill>
                  <a:schemeClr val="tx1"/>
                </a:solidFill>
                <a:latin typeface="Times" charset="0"/>
                <a:ea typeface="ＭＳ Ｐゴシック" charset="0"/>
              </a:defRPr>
            </a:lvl2pPr>
            <a:lvl3pPr marL="1143000" indent="-228600">
              <a:defRPr sz="2600" baseline="-25000">
                <a:solidFill>
                  <a:schemeClr val="tx1"/>
                </a:solidFill>
                <a:latin typeface="Times" charset="0"/>
                <a:ea typeface="ＭＳ Ｐゴシック" charset="0"/>
              </a:defRPr>
            </a:lvl3pPr>
            <a:lvl4pPr marL="1600200" indent="-228600">
              <a:defRPr sz="2600" baseline="-25000">
                <a:solidFill>
                  <a:schemeClr val="tx1"/>
                </a:solidFill>
                <a:latin typeface="Times" charset="0"/>
                <a:ea typeface="ＭＳ Ｐゴシック" charset="0"/>
              </a:defRPr>
            </a:lvl4pPr>
            <a:lvl5pPr marL="2057400" indent="-228600">
              <a:defRPr sz="2600" baseline="-25000">
                <a:solidFill>
                  <a:schemeClr val="tx1"/>
                </a:solidFill>
                <a:latin typeface="Times" charset="0"/>
                <a:ea typeface="ＭＳ Ｐゴシック" charset="0"/>
              </a:defRPr>
            </a:lvl5pPr>
            <a:lvl6pPr marL="2514600" indent="-228600" eaLnBrk="0" fontAlgn="base" hangingPunct="0">
              <a:spcBef>
                <a:spcPct val="0"/>
              </a:spcBef>
              <a:spcAft>
                <a:spcPct val="0"/>
              </a:spcAft>
              <a:defRPr sz="2600" baseline="-25000">
                <a:solidFill>
                  <a:schemeClr val="tx1"/>
                </a:solidFill>
                <a:latin typeface="Times" charset="0"/>
                <a:ea typeface="ＭＳ Ｐゴシック" charset="0"/>
              </a:defRPr>
            </a:lvl6pPr>
            <a:lvl7pPr marL="2971800" indent="-228600" eaLnBrk="0" fontAlgn="base" hangingPunct="0">
              <a:spcBef>
                <a:spcPct val="0"/>
              </a:spcBef>
              <a:spcAft>
                <a:spcPct val="0"/>
              </a:spcAft>
              <a:defRPr sz="2600" baseline="-25000">
                <a:solidFill>
                  <a:schemeClr val="tx1"/>
                </a:solidFill>
                <a:latin typeface="Times" charset="0"/>
                <a:ea typeface="ＭＳ Ｐゴシック" charset="0"/>
              </a:defRPr>
            </a:lvl7pPr>
            <a:lvl8pPr marL="3429000" indent="-228600" eaLnBrk="0" fontAlgn="base" hangingPunct="0">
              <a:spcBef>
                <a:spcPct val="0"/>
              </a:spcBef>
              <a:spcAft>
                <a:spcPct val="0"/>
              </a:spcAft>
              <a:defRPr sz="2600" baseline="-25000">
                <a:solidFill>
                  <a:schemeClr val="tx1"/>
                </a:solidFill>
                <a:latin typeface="Times" charset="0"/>
                <a:ea typeface="ＭＳ Ｐゴシック" charset="0"/>
              </a:defRPr>
            </a:lvl8pPr>
            <a:lvl9pPr marL="3886200" indent="-228600" eaLnBrk="0" fontAlgn="base" hangingPunct="0">
              <a:spcBef>
                <a:spcPct val="0"/>
              </a:spcBef>
              <a:spcAft>
                <a:spcPct val="0"/>
              </a:spcAft>
              <a:defRPr sz="2600" baseline="-25000">
                <a:solidFill>
                  <a:schemeClr val="tx1"/>
                </a:solidFill>
                <a:latin typeface="Times" charset="0"/>
                <a:ea typeface="ＭＳ Ｐゴシック" charset="0"/>
              </a:defRPr>
            </a:lvl9pPr>
          </a:lstStyle>
          <a:p>
            <a:r>
              <a:rPr lang="fr-FR" sz="1000" b="1" baseline="0" dirty="0">
                <a:solidFill>
                  <a:srgbClr val="FFFFFF"/>
                </a:solidFill>
                <a:latin typeface="Verdana" charset="0"/>
                <a:cs typeface="Arial" charset="0"/>
              </a:rPr>
              <a:t>TITRE DE LA PRÉSENTATION</a:t>
            </a:r>
          </a:p>
          <a:p>
            <a:r>
              <a:rPr lang="fr-FR" sz="1000" b="1" baseline="0" dirty="0">
                <a:solidFill>
                  <a:srgbClr val="FFFFFF"/>
                </a:solidFill>
                <a:latin typeface="Verdana" charset="0"/>
                <a:cs typeface="Arial" charset="0"/>
              </a:rPr>
              <a:t>&gt; TITRE DE LA PARTIE</a:t>
            </a:r>
          </a:p>
        </p:txBody>
      </p:sp>
    </p:spTree>
    <p:extLst>
      <p:ext uri="{BB962C8B-B14F-4D97-AF65-F5344CB8AC3E}">
        <p14:creationId xmlns:p14="http://schemas.microsoft.com/office/powerpoint/2010/main" val="2940293841"/>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p>
        </p:txBody>
      </p:sp>
      <p:sp>
        <p:nvSpPr>
          <p:cNvPr id="3" name="Espace réservé du texte vertical 2"/>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r>
              <a:rPr lang="fr-FR"/>
              <a:t>20/03/2012</a:t>
            </a:r>
          </a:p>
        </p:txBody>
      </p:sp>
      <p:sp>
        <p:nvSpPr>
          <p:cNvPr id="5" name="Espace réservé du pied de page 4"/>
          <p:cNvSpPr>
            <a:spLocks noGrp="1"/>
          </p:cNvSpPr>
          <p:nvPr>
            <p:ph type="ftr" sz="quarter" idx="11"/>
          </p:nvPr>
        </p:nvSpPr>
        <p:spPr/>
        <p:txBody>
          <a:bodyPr/>
          <a:lstStyle/>
          <a:p>
            <a:r>
              <a:rPr lang="fr-FR"/>
              <a:t>Titre de la Présentation  &gt; Titre de la partie</a:t>
            </a:r>
          </a:p>
        </p:txBody>
      </p:sp>
      <p:sp>
        <p:nvSpPr>
          <p:cNvPr id="6" name="Espace réservé du numéro de diapositive 5"/>
          <p:cNvSpPr>
            <a:spLocks noGrp="1"/>
          </p:cNvSpPr>
          <p:nvPr>
            <p:ph type="sldNum" sz="quarter" idx="12"/>
          </p:nvPr>
        </p:nvSpPr>
        <p:spPr/>
        <p:txBody>
          <a:bodyPr/>
          <a:lstStyle/>
          <a:p>
            <a:fld id="{F032561F-97DB-8346-A669-2E26EAAB8A32}" type="slidenum">
              <a:rPr lang="fr-FR" smtClean="0"/>
              <a:pPr/>
              <a:t>‹N°›</a:t>
            </a:fld>
            <a:endParaRPr lang="fr-FR"/>
          </a:p>
        </p:txBody>
      </p:sp>
      <p:sp>
        <p:nvSpPr>
          <p:cNvPr id="7" name="Espace réservé du pied de page 3"/>
          <p:cNvSpPr txBox="1">
            <a:spLocks noGrp="1"/>
          </p:cNvSpPr>
          <p:nvPr userDrawn="1"/>
        </p:nvSpPr>
        <p:spPr bwMode="auto">
          <a:xfrm>
            <a:off x="3335130" y="16403"/>
            <a:ext cx="4119218" cy="48048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lIns="0" tIns="0" rIns="0" bIns="0" anchor="ctr"/>
          <a:lstStyle>
            <a:lvl1pPr marL="342900" indent="-342900">
              <a:defRPr sz="2600" baseline="-25000">
                <a:solidFill>
                  <a:schemeClr val="tx1"/>
                </a:solidFill>
                <a:latin typeface="Times" charset="0"/>
                <a:ea typeface="ＭＳ Ｐゴシック" charset="0"/>
                <a:cs typeface="ＭＳ Ｐゴシック" charset="0"/>
              </a:defRPr>
            </a:lvl1pPr>
            <a:lvl2pPr>
              <a:defRPr sz="2600" baseline="-25000">
                <a:solidFill>
                  <a:schemeClr val="tx1"/>
                </a:solidFill>
                <a:latin typeface="Times" charset="0"/>
                <a:ea typeface="ＭＳ Ｐゴシック" charset="0"/>
              </a:defRPr>
            </a:lvl2pPr>
            <a:lvl3pPr marL="1143000" indent="-228600">
              <a:defRPr sz="2600" baseline="-25000">
                <a:solidFill>
                  <a:schemeClr val="tx1"/>
                </a:solidFill>
                <a:latin typeface="Times" charset="0"/>
                <a:ea typeface="ＭＳ Ｐゴシック" charset="0"/>
              </a:defRPr>
            </a:lvl3pPr>
            <a:lvl4pPr marL="1600200" indent="-228600">
              <a:defRPr sz="2600" baseline="-25000">
                <a:solidFill>
                  <a:schemeClr val="tx1"/>
                </a:solidFill>
                <a:latin typeface="Times" charset="0"/>
                <a:ea typeface="ＭＳ Ｐゴシック" charset="0"/>
              </a:defRPr>
            </a:lvl4pPr>
            <a:lvl5pPr marL="2057400" indent="-228600">
              <a:defRPr sz="2600" baseline="-25000">
                <a:solidFill>
                  <a:schemeClr val="tx1"/>
                </a:solidFill>
                <a:latin typeface="Times" charset="0"/>
                <a:ea typeface="ＭＳ Ｐゴシック" charset="0"/>
              </a:defRPr>
            </a:lvl5pPr>
            <a:lvl6pPr marL="2514600" indent="-228600" eaLnBrk="0" fontAlgn="base" hangingPunct="0">
              <a:spcBef>
                <a:spcPct val="0"/>
              </a:spcBef>
              <a:spcAft>
                <a:spcPct val="0"/>
              </a:spcAft>
              <a:defRPr sz="2600" baseline="-25000">
                <a:solidFill>
                  <a:schemeClr val="tx1"/>
                </a:solidFill>
                <a:latin typeface="Times" charset="0"/>
                <a:ea typeface="ＭＳ Ｐゴシック" charset="0"/>
              </a:defRPr>
            </a:lvl6pPr>
            <a:lvl7pPr marL="2971800" indent="-228600" eaLnBrk="0" fontAlgn="base" hangingPunct="0">
              <a:spcBef>
                <a:spcPct val="0"/>
              </a:spcBef>
              <a:spcAft>
                <a:spcPct val="0"/>
              </a:spcAft>
              <a:defRPr sz="2600" baseline="-25000">
                <a:solidFill>
                  <a:schemeClr val="tx1"/>
                </a:solidFill>
                <a:latin typeface="Times" charset="0"/>
                <a:ea typeface="ＭＳ Ｐゴシック" charset="0"/>
              </a:defRPr>
            </a:lvl7pPr>
            <a:lvl8pPr marL="3429000" indent="-228600" eaLnBrk="0" fontAlgn="base" hangingPunct="0">
              <a:spcBef>
                <a:spcPct val="0"/>
              </a:spcBef>
              <a:spcAft>
                <a:spcPct val="0"/>
              </a:spcAft>
              <a:defRPr sz="2600" baseline="-25000">
                <a:solidFill>
                  <a:schemeClr val="tx1"/>
                </a:solidFill>
                <a:latin typeface="Times" charset="0"/>
                <a:ea typeface="ＭＳ Ｐゴシック" charset="0"/>
              </a:defRPr>
            </a:lvl8pPr>
            <a:lvl9pPr marL="3886200" indent="-228600" eaLnBrk="0" fontAlgn="base" hangingPunct="0">
              <a:spcBef>
                <a:spcPct val="0"/>
              </a:spcBef>
              <a:spcAft>
                <a:spcPct val="0"/>
              </a:spcAft>
              <a:defRPr sz="2600" baseline="-25000">
                <a:solidFill>
                  <a:schemeClr val="tx1"/>
                </a:solidFill>
                <a:latin typeface="Times" charset="0"/>
                <a:ea typeface="ＭＳ Ｐゴシック" charset="0"/>
              </a:defRPr>
            </a:lvl9pPr>
          </a:lstStyle>
          <a:p>
            <a:r>
              <a:rPr lang="fr-FR" sz="1000" b="1" baseline="0" dirty="0">
                <a:solidFill>
                  <a:srgbClr val="FFFFFF"/>
                </a:solidFill>
                <a:latin typeface="Verdana" charset="0"/>
                <a:cs typeface="Arial" charset="0"/>
              </a:rPr>
              <a:t>TITRE DE LA PRÉSENTATION</a:t>
            </a:r>
          </a:p>
          <a:p>
            <a:r>
              <a:rPr lang="fr-FR" sz="1000" b="1" baseline="0" dirty="0">
                <a:solidFill>
                  <a:srgbClr val="FFFFFF"/>
                </a:solidFill>
                <a:latin typeface="Verdana" charset="0"/>
                <a:cs typeface="Arial" charset="0"/>
              </a:rPr>
              <a:t>&gt; TITRE DE LA PARTIE</a:t>
            </a:r>
          </a:p>
        </p:txBody>
      </p:sp>
    </p:spTree>
    <p:extLst>
      <p:ext uri="{BB962C8B-B14F-4D97-AF65-F5344CB8AC3E}">
        <p14:creationId xmlns:p14="http://schemas.microsoft.com/office/powerpoint/2010/main" val="1367603433"/>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a:t>Cliquez pour modifier le style du titre</a:t>
            </a: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r>
              <a:rPr lang="fr-FR"/>
              <a:t>20/03/2012</a:t>
            </a:r>
          </a:p>
        </p:txBody>
      </p:sp>
      <p:sp>
        <p:nvSpPr>
          <p:cNvPr id="5" name="Espace réservé du pied de page 4"/>
          <p:cNvSpPr>
            <a:spLocks noGrp="1"/>
          </p:cNvSpPr>
          <p:nvPr>
            <p:ph type="ftr" sz="quarter" idx="11"/>
          </p:nvPr>
        </p:nvSpPr>
        <p:spPr/>
        <p:txBody>
          <a:bodyPr/>
          <a:lstStyle/>
          <a:p>
            <a:r>
              <a:rPr lang="fr-FR"/>
              <a:t>Titre de la Présentation  &gt; Titre de la partie</a:t>
            </a:r>
          </a:p>
        </p:txBody>
      </p:sp>
      <p:sp>
        <p:nvSpPr>
          <p:cNvPr id="6" name="Espace réservé du numéro de diapositive 5"/>
          <p:cNvSpPr>
            <a:spLocks noGrp="1"/>
          </p:cNvSpPr>
          <p:nvPr>
            <p:ph type="sldNum" sz="quarter" idx="12"/>
          </p:nvPr>
        </p:nvSpPr>
        <p:spPr/>
        <p:txBody>
          <a:bodyPr/>
          <a:lstStyle/>
          <a:p>
            <a:fld id="{F032561F-97DB-8346-A669-2E26EAAB8A32}" type="slidenum">
              <a:rPr lang="fr-FR" smtClean="0"/>
              <a:pPr/>
              <a:t>‹N°›</a:t>
            </a:fld>
            <a:endParaRPr lang="fr-FR"/>
          </a:p>
        </p:txBody>
      </p:sp>
    </p:spTree>
    <p:extLst>
      <p:ext uri="{BB962C8B-B14F-4D97-AF65-F5344CB8AC3E}">
        <p14:creationId xmlns:p14="http://schemas.microsoft.com/office/powerpoint/2010/main" val="576498096"/>
      </p:ext>
    </p:extLst>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a:t>Cliquez pour modifier le style du titre</a:t>
            </a: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a:t>Cliquez pour modifier le style des sous-titres du masque</a:t>
            </a:r>
          </a:p>
        </p:txBody>
      </p:sp>
      <p:sp>
        <p:nvSpPr>
          <p:cNvPr id="4" name="Espace réservé de la date 3"/>
          <p:cNvSpPr>
            <a:spLocks noGrp="1"/>
          </p:cNvSpPr>
          <p:nvPr>
            <p:ph type="dt" sz="half" idx="10"/>
          </p:nvPr>
        </p:nvSpPr>
        <p:spPr/>
        <p:txBody>
          <a:bodyPr/>
          <a:lstStyle/>
          <a:p>
            <a:r>
              <a:rPr lang="fr-FR"/>
              <a:t>20/03/2012</a:t>
            </a:r>
          </a:p>
        </p:txBody>
      </p:sp>
      <p:sp>
        <p:nvSpPr>
          <p:cNvPr id="5" name="Espace réservé du pied de page 4"/>
          <p:cNvSpPr>
            <a:spLocks noGrp="1"/>
          </p:cNvSpPr>
          <p:nvPr>
            <p:ph type="ftr" sz="quarter" idx="11"/>
          </p:nvPr>
        </p:nvSpPr>
        <p:spPr/>
        <p:txBody>
          <a:bodyPr/>
          <a:lstStyle/>
          <a:p>
            <a:r>
              <a:rPr lang="fr-FR"/>
              <a:t>Titre de la Présentation  &gt; Titre de la partie</a:t>
            </a:r>
          </a:p>
        </p:txBody>
      </p:sp>
      <p:sp>
        <p:nvSpPr>
          <p:cNvPr id="6" name="Espace réservé du numéro de diapositive 5"/>
          <p:cNvSpPr>
            <a:spLocks noGrp="1"/>
          </p:cNvSpPr>
          <p:nvPr>
            <p:ph type="sldNum" sz="quarter" idx="12"/>
          </p:nvPr>
        </p:nvSpPr>
        <p:spPr/>
        <p:txBody>
          <a:bodyPr/>
          <a:lstStyle/>
          <a:p>
            <a:fld id="{93843418-5D8F-0D41-BCF8-8D9702B58111}" type="slidenum">
              <a:rPr lang="fr-FR" smtClean="0"/>
              <a:pPr/>
              <a:t>‹N°›</a:t>
            </a:fld>
            <a:endParaRPr lang="fr-FR"/>
          </a:p>
        </p:txBody>
      </p:sp>
    </p:spTree>
    <p:extLst>
      <p:ext uri="{BB962C8B-B14F-4D97-AF65-F5344CB8AC3E}">
        <p14:creationId xmlns:p14="http://schemas.microsoft.com/office/powerpoint/2010/main" val="100617595"/>
      </p:ext>
    </p:extLst>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p>
        </p:txBody>
      </p:sp>
      <p:sp>
        <p:nvSpPr>
          <p:cNvPr id="3" name="Espace réservé du contenu 2"/>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r>
              <a:rPr lang="fr-FR"/>
              <a:t>20/03/2012</a:t>
            </a:r>
          </a:p>
        </p:txBody>
      </p:sp>
      <p:sp>
        <p:nvSpPr>
          <p:cNvPr id="5" name="Espace réservé du pied de page 4"/>
          <p:cNvSpPr>
            <a:spLocks noGrp="1"/>
          </p:cNvSpPr>
          <p:nvPr>
            <p:ph type="ftr" sz="quarter" idx="11"/>
          </p:nvPr>
        </p:nvSpPr>
        <p:spPr/>
        <p:txBody>
          <a:bodyPr/>
          <a:lstStyle/>
          <a:p>
            <a:r>
              <a:rPr lang="fr-FR"/>
              <a:t>Titre de la Présentation  &gt; Titre de la partie</a:t>
            </a:r>
          </a:p>
        </p:txBody>
      </p:sp>
      <p:sp>
        <p:nvSpPr>
          <p:cNvPr id="6" name="Espace réservé du numéro de diapositive 5"/>
          <p:cNvSpPr>
            <a:spLocks noGrp="1"/>
          </p:cNvSpPr>
          <p:nvPr>
            <p:ph type="sldNum" sz="quarter" idx="12"/>
          </p:nvPr>
        </p:nvSpPr>
        <p:spPr/>
        <p:txBody>
          <a:bodyPr/>
          <a:lstStyle/>
          <a:p>
            <a:fld id="{93843418-5D8F-0D41-BCF8-8D9702B58111}" type="slidenum">
              <a:rPr lang="fr-FR" smtClean="0"/>
              <a:pPr/>
              <a:t>‹N°›</a:t>
            </a:fld>
            <a:endParaRPr lang="fr-FR"/>
          </a:p>
        </p:txBody>
      </p:sp>
    </p:spTree>
    <p:extLst>
      <p:ext uri="{BB962C8B-B14F-4D97-AF65-F5344CB8AC3E}">
        <p14:creationId xmlns:p14="http://schemas.microsoft.com/office/powerpoint/2010/main" val="4093324789"/>
      </p:ext>
    </p:extLst>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type="secHead" preserve="1">
  <p:cSld name="En-têt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a:t>Cliquez pour modifier le style du titre</a:t>
            </a: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Espace réservé de la date 3"/>
          <p:cNvSpPr>
            <a:spLocks noGrp="1"/>
          </p:cNvSpPr>
          <p:nvPr>
            <p:ph type="dt" sz="half" idx="10"/>
          </p:nvPr>
        </p:nvSpPr>
        <p:spPr/>
        <p:txBody>
          <a:bodyPr/>
          <a:lstStyle/>
          <a:p>
            <a:r>
              <a:rPr lang="fr-FR"/>
              <a:t>20/03/2012</a:t>
            </a:r>
          </a:p>
        </p:txBody>
      </p:sp>
      <p:sp>
        <p:nvSpPr>
          <p:cNvPr id="5" name="Espace réservé du pied de page 4"/>
          <p:cNvSpPr>
            <a:spLocks noGrp="1"/>
          </p:cNvSpPr>
          <p:nvPr>
            <p:ph type="ftr" sz="quarter" idx="11"/>
          </p:nvPr>
        </p:nvSpPr>
        <p:spPr/>
        <p:txBody>
          <a:bodyPr/>
          <a:lstStyle/>
          <a:p>
            <a:r>
              <a:rPr lang="fr-FR"/>
              <a:t>Titre de la Présentation  &gt; Titre de la partie</a:t>
            </a:r>
          </a:p>
        </p:txBody>
      </p:sp>
      <p:sp>
        <p:nvSpPr>
          <p:cNvPr id="6" name="Espace réservé du numéro de diapositive 5"/>
          <p:cNvSpPr>
            <a:spLocks noGrp="1"/>
          </p:cNvSpPr>
          <p:nvPr>
            <p:ph type="sldNum" sz="quarter" idx="12"/>
          </p:nvPr>
        </p:nvSpPr>
        <p:spPr/>
        <p:txBody>
          <a:bodyPr/>
          <a:lstStyle/>
          <a:p>
            <a:fld id="{93843418-5D8F-0D41-BCF8-8D9702B58111}" type="slidenum">
              <a:rPr lang="fr-FR" smtClean="0"/>
              <a:pPr/>
              <a:t>‹N°›</a:t>
            </a:fld>
            <a:endParaRPr lang="fr-FR"/>
          </a:p>
        </p:txBody>
      </p:sp>
    </p:spTree>
    <p:extLst>
      <p:ext uri="{BB962C8B-B14F-4D97-AF65-F5344CB8AC3E}">
        <p14:creationId xmlns:p14="http://schemas.microsoft.com/office/powerpoint/2010/main" val="41012238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Comparaison">
    <p:spTree>
      <p:nvGrpSpPr>
        <p:cNvPr id="1" name=""/>
        <p:cNvGrpSpPr/>
        <p:nvPr/>
      </p:nvGrpSpPr>
      <p:grpSpPr>
        <a:xfrm>
          <a:off x="0" y="0"/>
          <a:ext cx="0" cy="0"/>
          <a:chOff x="0" y="0"/>
          <a:chExt cx="0" cy="0"/>
        </a:xfrm>
      </p:grpSpPr>
      <p:sp>
        <p:nvSpPr>
          <p:cNvPr id="3" name="Espace réservé du texte 2"/>
          <p:cNvSpPr>
            <a:spLocks noGrp="1"/>
          </p:cNvSpPr>
          <p:nvPr>
            <p:ph type="body" idx="1"/>
          </p:nvPr>
        </p:nvSpPr>
        <p:spPr>
          <a:xfrm>
            <a:off x="457200" y="1535113"/>
            <a:ext cx="4040188" cy="639762"/>
          </a:xfrm>
        </p:spPr>
        <p:txBody>
          <a:bodyPr anchor="b">
            <a:noAutofit/>
          </a:bodyPr>
          <a:lstStyle>
            <a:lvl1pPr marL="0" indent="0">
              <a:buNone/>
              <a:defRPr sz="1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normAutofit/>
          </a:bodyPr>
          <a:lstStyle>
            <a:lvl1pPr>
              <a:defRPr sz="1400"/>
            </a:lvl1pPr>
            <a:lvl2pPr>
              <a:defRPr sz="1400"/>
            </a:lvl2pPr>
            <a:lvl3pPr>
              <a:defRPr sz="1400"/>
            </a:lvl3pPr>
            <a:lvl4pPr>
              <a:defRPr sz="1400"/>
            </a:lvl4pPr>
            <a:lvl5pPr>
              <a:defRPr sz="1400"/>
            </a:lvl5pPr>
            <a:lvl6pPr>
              <a:defRPr sz="1600"/>
            </a:lvl6pPr>
            <a:lvl7pPr>
              <a:defRPr sz="1600"/>
            </a:lvl7pPr>
            <a:lvl8pPr>
              <a:defRPr sz="1600"/>
            </a:lvl8pPr>
            <a:lvl9pPr>
              <a:defRPr sz="16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FR" dirty="0"/>
          </a:p>
        </p:txBody>
      </p:sp>
      <p:sp>
        <p:nvSpPr>
          <p:cNvPr id="5" name="Espace réservé du texte 4"/>
          <p:cNvSpPr>
            <a:spLocks noGrp="1"/>
          </p:cNvSpPr>
          <p:nvPr>
            <p:ph type="body" sz="quarter" idx="3"/>
          </p:nvPr>
        </p:nvSpPr>
        <p:spPr>
          <a:xfrm>
            <a:off x="4645025" y="1535113"/>
            <a:ext cx="4041775" cy="639762"/>
          </a:xfrm>
        </p:spPr>
        <p:txBody>
          <a:bodyPr anchor="b">
            <a:noAutofit/>
          </a:bodyPr>
          <a:lstStyle>
            <a:lvl1pPr marL="0" indent="0">
              <a:buNone/>
              <a:defRPr sz="1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normAutofit/>
          </a:bodyPr>
          <a:lstStyle>
            <a:lvl1pPr>
              <a:defRPr sz="1400"/>
            </a:lvl1pPr>
            <a:lvl2pPr>
              <a:defRPr sz="1400"/>
            </a:lvl2pPr>
            <a:lvl3pPr>
              <a:defRPr sz="1400"/>
            </a:lvl3pPr>
            <a:lvl4pPr>
              <a:defRPr sz="1400"/>
            </a:lvl4pPr>
            <a:lvl5pPr>
              <a:defRPr sz="1400"/>
            </a:lvl5pPr>
            <a:lvl6pPr>
              <a:defRPr sz="1600"/>
            </a:lvl6pPr>
            <a:lvl7pPr>
              <a:defRPr sz="1600"/>
            </a:lvl7pPr>
            <a:lvl8pPr>
              <a:defRPr sz="1600"/>
            </a:lvl8pPr>
            <a:lvl9pPr>
              <a:defRPr sz="16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FR" dirty="0"/>
          </a:p>
        </p:txBody>
      </p:sp>
      <p:sp>
        <p:nvSpPr>
          <p:cNvPr id="8" name="Titre 1"/>
          <p:cNvSpPr>
            <a:spLocks noGrp="1"/>
          </p:cNvSpPr>
          <p:nvPr>
            <p:ph type="title"/>
          </p:nvPr>
        </p:nvSpPr>
        <p:spPr>
          <a:xfrm>
            <a:off x="457200" y="774700"/>
            <a:ext cx="8229600" cy="520700"/>
          </a:xfrm>
        </p:spPr>
        <p:txBody>
          <a:bodyPr>
            <a:normAutofit/>
          </a:bodyPr>
          <a:lstStyle>
            <a:lvl1pPr algn="l">
              <a:defRPr sz="2600" b="1">
                <a:solidFill>
                  <a:srgbClr val="2663B4"/>
                </a:solidFill>
              </a:defRPr>
            </a:lvl1pPr>
          </a:lstStyle>
          <a:p>
            <a:r>
              <a:rPr lang="fr-FR"/>
              <a:t>Cliquez pour modifier le style du titre</a:t>
            </a:r>
            <a:endParaRPr lang="fr-FR" dirty="0"/>
          </a:p>
        </p:txBody>
      </p:sp>
      <p:sp>
        <p:nvSpPr>
          <p:cNvPr id="2" name="Espace réservé de la date 1"/>
          <p:cNvSpPr>
            <a:spLocks noGrp="1"/>
          </p:cNvSpPr>
          <p:nvPr>
            <p:ph type="dt" sz="half" idx="10"/>
          </p:nvPr>
        </p:nvSpPr>
        <p:spPr/>
        <p:txBody>
          <a:bodyPr/>
          <a:lstStyle/>
          <a:p>
            <a:fld id="{B8556A33-B6DA-4402-9ADF-5C46B59B7CEC}" type="datetimeFigureOut">
              <a:rPr lang="fr-FR" smtClean="0"/>
              <a:pPr/>
              <a:t>04/01/2022</a:t>
            </a:fld>
            <a:endParaRPr lang="fr-FR"/>
          </a:p>
        </p:txBody>
      </p:sp>
      <p:sp>
        <p:nvSpPr>
          <p:cNvPr id="7" name="Espace réservé du pied de page 6"/>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6AF835D8-D398-4EC9-AAF1-14A906F8EA99}" type="slidenum">
              <a:rPr lang="fr-FR" smtClean="0"/>
              <a:pPr/>
              <a:t>‹N°›</a:t>
            </a:fld>
            <a:endParaRPr lang="fr-FR"/>
          </a:p>
        </p:txBody>
      </p:sp>
    </p:spTree>
    <p:extLst>
      <p:ext uri="{BB962C8B-B14F-4D97-AF65-F5344CB8AC3E}">
        <p14:creationId xmlns:p14="http://schemas.microsoft.com/office/powerpoint/2010/main" val="2046743610"/>
      </p:ext>
    </p:extLst>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p:cNvSpPr>
            <a:spLocks noGrp="1"/>
          </p:cNvSpPr>
          <p:nvPr>
            <p:ph type="dt" sz="half" idx="10"/>
          </p:nvPr>
        </p:nvSpPr>
        <p:spPr/>
        <p:txBody>
          <a:bodyPr/>
          <a:lstStyle/>
          <a:p>
            <a:r>
              <a:rPr lang="fr-FR"/>
              <a:t>20/03/2012</a:t>
            </a:r>
          </a:p>
        </p:txBody>
      </p:sp>
      <p:sp>
        <p:nvSpPr>
          <p:cNvPr id="6" name="Espace réservé du pied de page 5"/>
          <p:cNvSpPr>
            <a:spLocks noGrp="1"/>
          </p:cNvSpPr>
          <p:nvPr>
            <p:ph type="ftr" sz="quarter" idx="11"/>
          </p:nvPr>
        </p:nvSpPr>
        <p:spPr/>
        <p:txBody>
          <a:bodyPr/>
          <a:lstStyle/>
          <a:p>
            <a:r>
              <a:rPr lang="fr-FR"/>
              <a:t>Titre de la Présentation  &gt; Titre de la partie</a:t>
            </a:r>
          </a:p>
        </p:txBody>
      </p:sp>
      <p:sp>
        <p:nvSpPr>
          <p:cNvPr id="7" name="Espace réservé du numéro de diapositive 6"/>
          <p:cNvSpPr>
            <a:spLocks noGrp="1"/>
          </p:cNvSpPr>
          <p:nvPr>
            <p:ph type="sldNum" sz="quarter" idx="12"/>
          </p:nvPr>
        </p:nvSpPr>
        <p:spPr/>
        <p:txBody>
          <a:bodyPr/>
          <a:lstStyle/>
          <a:p>
            <a:fld id="{93843418-5D8F-0D41-BCF8-8D9702B58111}" type="slidenum">
              <a:rPr lang="fr-FR" smtClean="0"/>
              <a:pPr/>
              <a:t>‹N°›</a:t>
            </a:fld>
            <a:endParaRPr lang="fr-FR"/>
          </a:p>
        </p:txBody>
      </p:sp>
    </p:spTree>
    <p:extLst>
      <p:ext uri="{BB962C8B-B14F-4D97-AF65-F5344CB8AC3E}">
        <p14:creationId xmlns:p14="http://schemas.microsoft.com/office/powerpoint/2010/main" val="2940067687"/>
      </p:ext>
    </p:extLst>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a:t>Cliquez pour modifier le style du titre</a:t>
            </a: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p:cNvSpPr>
            <a:spLocks noGrp="1"/>
          </p:cNvSpPr>
          <p:nvPr>
            <p:ph type="dt" sz="half" idx="10"/>
          </p:nvPr>
        </p:nvSpPr>
        <p:spPr/>
        <p:txBody>
          <a:bodyPr/>
          <a:lstStyle/>
          <a:p>
            <a:r>
              <a:rPr lang="fr-FR"/>
              <a:t>20/03/2012</a:t>
            </a:r>
          </a:p>
        </p:txBody>
      </p:sp>
      <p:sp>
        <p:nvSpPr>
          <p:cNvPr id="8" name="Espace réservé du pied de page 7"/>
          <p:cNvSpPr>
            <a:spLocks noGrp="1"/>
          </p:cNvSpPr>
          <p:nvPr>
            <p:ph type="ftr" sz="quarter" idx="11"/>
          </p:nvPr>
        </p:nvSpPr>
        <p:spPr/>
        <p:txBody>
          <a:bodyPr/>
          <a:lstStyle/>
          <a:p>
            <a:r>
              <a:rPr lang="fr-FR"/>
              <a:t>Titre de la Présentation  &gt; Titre de la partie</a:t>
            </a:r>
          </a:p>
        </p:txBody>
      </p:sp>
      <p:sp>
        <p:nvSpPr>
          <p:cNvPr id="9" name="Espace réservé du numéro de diapositive 8"/>
          <p:cNvSpPr>
            <a:spLocks noGrp="1"/>
          </p:cNvSpPr>
          <p:nvPr>
            <p:ph type="sldNum" sz="quarter" idx="12"/>
          </p:nvPr>
        </p:nvSpPr>
        <p:spPr/>
        <p:txBody>
          <a:bodyPr/>
          <a:lstStyle/>
          <a:p>
            <a:fld id="{93843418-5D8F-0D41-BCF8-8D9702B58111}" type="slidenum">
              <a:rPr lang="fr-FR" smtClean="0"/>
              <a:pPr/>
              <a:t>‹N°›</a:t>
            </a:fld>
            <a:endParaRPr lang="fr-FR"/>
          </a:p>
        </p:txBody>
      </p:sp>
    </p:spTree>
    <p:extLst>
      <p:ext uri="{BB962C8B-B14F-4D97-AF65-F5344CB8AC3E}">
        <p14:creationId xmlns:p14="http://schemas.microsoft.com/office/powerpoint/2010/main" val="1625488113"/>
      </p:ext>
    </p:extLst>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p>
        </p:txBody>
      </p:sp>
      <p:sp>
        <p:nvSpPr>
          <p:cNvPr id="3" name="Espace réservé de la date 2"/>
          <p:cNvSpPr>
            <a:spLocks noGrp="1"/>
          </p:cNvSpPr>
          <p:nvPr>
            <p:ph type="dt" sz="half" idx="10"/>
          </p:nvPr>
        </p:nvSpPr>
        <p:spPr/>
        <p:txBody>
          <a:bodyPr/>
          <a:lstStyle/>
          <a:p>
            <a:r>
              <a:rPr lang="fr-FR"/>
              <a:t>20/03/2012</a:t>
            </a:r>
          </a:p>
        </p:txBody>
      </p:sp>
      <p:sp>
        <p:nvSpPr>
          <p:cNvPr id="4" name="Espace réservé du pied de page 3"/>
          <p:cNvSpPr>
            <a:spLocks noGrp="1"/>
          </p:cNvSpPr>
          <p:nvPr>
            <p:ph type="ftr" sz="quarter" idx="11"/>
          </p:nvPr>
        </p:nvSpPr>
        <p:spPr/>
        <p:txBody>
          <a:bodyPr/>
          <a:lstStyle/>
          <a:p>
            <a:r>
              <a:rPr lang="fr-FR"/>
              <a:t>Titre de la Présentation  &gt; Titre de la partie</a:t>
            </a:r>
          </a:p>
        </p:txBody>
      </p:sp>
      <p:sp>
        <p:nvSpPr>
          <p:cNvPr id="5" name="Espace réservé du numéro de diapositive 4"/>
          <p:cNvSpPr>
            <a:spLocks noGrp="1"/>
          </p:cNvSpPr>
          <p:nvPr>
            <p:ph type="sldNum" sz="quarter" idx="12"/>
          </p:nvPr>
        </p:nvSpPr>
        <p:spPr/>
        <p:txBody>
          <a:bodyPr/>
          <a:lstStyle/>
          <a:p>
            <a:fld id="{93843418-5D8F-0D41-BCF8-8D9702B58111}" type="slidenum">
              <a:rPr lang="fr-FR" smtClean="0"/>
              <a:pPr/>
              <a:t>‹N°›</a:t>
            </a:fld>
            <a:endParaRPr lang="fr-FR"/>
          </a:p>
        </p:txBody>
      </p:sp>
    </p:spTree>
    <p:extLst>
      <p:ext uri="{BB962C8B-B14F-4D97-AF65-F5344CB8AC3E}">
        <p14:creationId xmlns:p14="http://schemas.microsoft.com/office/powerpoint/2010/main" val="4143949214"/>
      </p:ext>
    </p:extLst>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r>
              <a:rPr lang="fr-FR"/>
              <a:t>20/03/2012</a:t>
            </a:r>
          </a:p>
        </p:txBody>
      </p:sp>
      <p:sp>
        <p:nvSpPr>
          <p:cNvPr id="3" name="Espace réservé du pied de page 2"/>
          <p:cNvSpPr>
            <a:spLocks noGrp="1"/>
          </p:cNvSpPr>
          <p:nvPr>
            <p:ph type="ftr" sz="quarter" idx="11"/>
          </p:nvPr>
        </p:nvSpPr>
        <p:spPr/>
        <p:txBody>
          <a:bodyPr/>
          <a:lstStyle/>
          <a:p>
            <a:r>
              <a:rPr lang="fr-FR"/>
              <a:t>Titre de la Présentation  &gt; Titre de la partie</a:t>
            </a:r>
          </a:p>
        </p:txBody>
      </p:sp>
      <p:sp>
        <p:nvSpPr>
          <p:cNvPr id="4" name="Espace réservé du numéro de diapositive 3"/>
          <p:cNvSpPr>
            <a:spLocks noGrp="1"/>
          </p:cNvSpPr>
          <p:nvPr>
            <p:ph type="sldNum" sz="quarter" idx="12"/>
          </p:nvPr>
        </p:nvSpPr>
        <p:spPr/>
        <p:txBody>
          <a:bodyPr/>
          <a:lstStyle/>
          <a:p>
            <a:fld id="{93843418-5D8F-0D41-BCF8-8D9702B58111}" type="slidenum">
              <a:rPr lang="fr-FR" smtClean="0"/>
              <a:pPr/>
              <a:t>‹N°›</a:t>
            </a:fld>
            <a:endParaRPr lang="fr-FR"/>
          </a:p>
        </p:txBody>
      </p:sp>
    </p:spTree>
    <p:extLst>
      <p:ext uri="{BB962C8B-B14F-4D97-AF65-F5344CB8AC3E}">
        <p14:creationId xmlns:p14="http://schemas.microsoft.com/office/powerpoint/2010/main" val="757605073"/>
      </p:ext>
    </p:extLst>
  </p:cSld>
  <p:clrMapOvr>
    <a:masterClrMapping/>
  </p:clrMapOvr>
</p:sldLayout>
</file>

<file path=ppt/slideLayouts/slideLayout64.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a:t>Cliquez pour modifier le style du titre</a:t>
            </a: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Espace réservé de la date 4"/>
          <p:cNvSpPr>
            <a:spLocks noGrp="1"/>
          </p:cNvSpPr>
          <p:nvPr>
            <p:ph type="dt" sz="half" idx="10"/>
          </p:nvPr>
        </p:nvSpPr>
        <p:spPr/>
        <p:txBody>
          <a:bodyPr/>
          <a:lstStyle/>
          <a:p>
            <a:r>
              <a:rPr lang="fr-FR"/>
              <a:t>20/03/2012</a:t>
            </a:r>
          </a:p>
        </p:txBody>
      </p:sp>
      <p:sp>
        <p:nvSpPr>
          <p:cNvPr id="6" name="Espace réservé du pied de page 5"/>
          <p:cNvSpPr>
            <a:spLocks noGrp="1"/>
          </p:cNvSpPr>
          <p:nvPr>
            <p:ph type="ftr" sz="quarter" idx="11"/>
          </p:nvPr>
        </p:nvSpPr>
        <p:spPr/>
        <p:txBody>
          <a:bodyPr/>
          <a:lstStyle/>
          <a:p>
            <a:r>
              <a:rPr lang="fr-FR"/>
              <a:t>Titre de la Présentation  &gt; Titre de la partie</a:t>
            </a:r>
          </a:p>
        </p:txBody>
      </p:sp>
      <p:sp>
        <p:nvSpPr>
          <p:cNvPr id="7" name="Espace réservé du numéro de diapositive 6"/>
          <p:cNvSpPr>
            <a:spLocks noGrp="1"/>
          </p:cNvSpPr>
          <p:nvPr>
            <p:ph type="sldNum" sz="quarter" idx="12"/>
          </p:nvPr>
        </p:nvSpPr>
        <p:spPr/>
        <p:txBody>
          <a:bodyPr/>
          <a:lstStyle/>
          <a:p>
            <a:fld id="{93843418-5D8F-0D41-BCF8-8D9702B58111}" type="slidenum">
              <a:rPr lang="fr-FR" smtClean="0"/>
              <a:pPr/>
              <a:t>‹N°›</a:t>
            </a:fld>
            <a:endParaRPr lang="fr-FR"/>
          </a:p>
        </p:txBody>
      </p:sp>
    </p:spTree>
    <p:extLst>
      <p:ext uri="{BB962C8B-B14F-4D97-AF65-F5344CB8AC3E}">
        <p14:creationId xmlns:p14="http://schemas.microsoft.com/office/powerpoint/2010/main" val="1022420239"/>
      </p:ext>
    </p:extLst>
  </p:cSld>
  <p:clrMapOvr>
    <a:masterClrMapping/>
  </p:clrMapOvr>
</p:sldLayout>
</file>

<file path=ppt/slideLayouts/slideLayout65.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a:t>Cliquez pour modifier le style du titre</a:t>
            </a: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a:t>Cliquez sur l'icône pour ajouter une image</a:t>
            </a: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Espace réservé de la date 4"/>
          <p:cNvSpPr>
            <a:spLocks noGrp="1"/>
          </p:cNvSpPr>
          <p:nvPr>
            <p:ph type="dt" sz="half" idx="10"/>
          </p:nvPr>
        </p:nvSpPr>
        <p:spPr/>
        <p:txBody>
          <a:bodyPr/>
          <a:lstStyle/>
          <a:p>
            <a:r>
              <a:rPr lang="fr-FR"/>
              <a:t>20/03/2012</a:t>
            </a:r>
          </a:p>
        </p:txBody>
      </p:sp>
      <p:sp>
        <p:nvSpPr>
          <p:cNvPr id="6" name="Espace réservé du pied de page 5"/>
          <p:cNvSpPr>
            <a:spLocks noGrp="1"/>
          </p:cNvSpPr>
          <p:nvPr>
            <p:ph type="ftr" sz="quarter" idx="11"/>
          </p:nvPr>
        </p:nvSpPr>
        <p:spPr/>
        <p:txBody>
          <a:bodyPr/>
          <a:lstStyle/>
          <a:p>
            <a:r>
              <a:rPr lang="fr-FR"/>
              <a:t>Titre de la Présentation  &gt; Titre de la partie</a:t>
            </a:r>
          </a:p>
        </p:txBody>
      </p:sp>
      <p:sp>
        <p:nvSpPr>
          <p:cNvPr id="7" name="Espace réservé du numéro de diapositive 6"/>
          <p:cNvSpPr>
            <a:spLocks noGrp="1"/>
          </p:cNvSpPr>
          <p:nvPr>
            <p:ph type="sldNum" sz="quarter" idx="12"/>
          </p:nvPr>
        </p:nvSpPr>
        <p:spPr/>
        <p:txBody>
          <a:bodyPr/>
          <a:lstStyle/>
          <a:p>
            <a:fld id="{93843418-5D8F-0D41-BCF8-8D9702B58111}" type="slidenum">
              <a:rPr lang="fr-FR" smtClean="0"/>
              <a:pPr/>
              <a:t>‹N°›</a:t>
            </a:fld>
            <a:endParaRPr lang="fr-FR"/>
          </a:p>
        </p:txBody>
      </p:sp>
    </p:spTree>
    <p:extLst>
      <p:ext uri="{BB962C8B-B14F-4D97-AF65-F5344CB8AC3E}">
        <p14:creationId xmlns:p14="http://schemas.microsoft.com/office/powerpoint/2010/main" val="1039364254"/>
      </p:ext>
    </p:extLst>
  </p:cSld>
  <p:clrMapOvr>
    <a:masterClrMapping/>
  </p:clrMapOvr>
</p:sldLayout>
</file>

<file path=ppt/slideLayouts/slideLayout66.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p>
        </p:txBody>
      </p:sp>
      <p:sp>
        <p:nvSpPr>
          <p:cNvPr id="3" name="Espace réservé du texte vertical 2"/>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r>
              <a:rPr lang="fr-FR"/>
              <a:t>20/03/2012</a:t>
            </a:r>
          </a:p>
        </p:txBody>
      </p:sp>
      <p:sp>
        <p:nvSpPr>
          <p:cNvPr id="5" name="Espace réservé du pied de page 4"/>
          <p:cNvSpPr>
            <a:spLocks noGrp="1"/>
          </p:cNvSpPr>
          <p:nvPr>
            <p:ph type="ftr" sz="quarter" idx="11"/>
          </p:nvPr>
        </p:nvSpPr>
        <p:spPr/>
        <p:txBody>
          <a:bodyPr/>
          <a:lstStyle/>
          <a:p>
            <a:r>
              <a:rPr lang="fr-FR"/>
              <a:t>Titre de la Présentation  &gt; Titre de la partie</a:t>
            </a:r>
          </a:p>
        </p:txBody>
      </p:sp>
      <p:sp>
        <p:nvSpPr>
          <p:cNvPr id="6" name="Espace réservé du numéro de diapositive 5"/>
          <p:cNvSpPr>
            <a:spLocks noGrp="1"/>
          </p:cNvSpPr>
          <p:nvPr>
            <p:ph type="sldNum" sz="quarter" idx="12"/>
          </p:nvPr>
        </p:nvSpPr>
        <p:spPr/>
        <p:txBody>
          <a:bodyPr/>
          <a:lstStyle/>
          <a:p>
            <a:fld id="{93843418-5D8F-0D41-BCF8-8D9702B58111}" type="slidenum">
              <a:rPr lang="fr-FR" smtClean="0"/>
              <a:pPr/>
              <a:t>‹N°›</a:t>
            </a:fld>
            <a:endParaRPr lang="fr-FR"/>
          </a:p>
        </p:txBody>
      </p:sp>
    </p:spTree>
    <p:extLst>
      <p:ext uri="{BB962C8B-B14F-4D97-AF65-F5344CB8AC3E}">
        <p14:creationId xmlns:p14="http://schemas.microsoft.com/office/powerpoint/2010/main" val="2318317766"/>
      </p:ext>
    </p:extLst>
  </p:cSld>
  <p:clrMapOvr>
    <a:masterClrMapping/>
  </p:clrMapOvr>
</p:sldLayout>
</file>

<file path=ppt/slideLayouts/slideLayout67.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a:t>Cliquez pour modifier le style du titre</a:t>
            </a: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r>
              <a:rPr lang="fr-FR"/>
              <a:t>20/03/2012</a:t>
            </a:r>
          </a:p>
        </p:txBody>
      </p:sp>
      <p:sp>
        <p:nvSpPr>
          <p:cNvPr id="5" name="Espace réservé du pied de page 4"/>
          <p:cNvSpPr>
            <a:spLocks noGrp="1"/>
          </p:cNvSpPr>
          <p:nvPr>
            <p:ph type="ftr" sz="quarter" idx="11"/>
          </p:nvPr>
        </p:nvSpPr>
        <p:spPr/>
        <p:txBody>
          <a:bodyPr/>
          <a:lstStyle/>
          <a:p>
            <a:r>
              <a:rPr lang="fr-FR"/>
              <a:t>Titre de la Présentation  &gt; Titre de la partie</a:t>
            </a:r>
          </a:p>
        </p:txBody>
      </p:sp>
      <p:sp>
        <p:nvSpPr>
          <p:cNvPr id="6" name="Espace réservé du numéro de diapositive 5"/>
          <p:cNvSpPr>
            <a:spLocks noGrp="1"/>
          </p:cNvSpPr>
          <p:nvPr>
            <p:ph type="sldNum" sz="quarter" idx="12"/>
          </p:nvPr>
        </p:nvSpPr>
        <p:spPr/>
        <p:txBody>
          <a:bodyPr/>
          <a:lstStyle/>
          <a:p>
            <a:fld id="{93843418-5D8F-0D41-BCF8-8D9702B58111}" type="slidenum">
              <a:rPr lang="fr-FR" smtClean="0"/>
              <a:pPr/>
              <a:t>‹N°›</a:t>
            </a:fld>
            <a:endParaRPr lang="fr-FR"/>
          </a:p>
        </p:txBody>
      </p:sp>
    </p:spTree>
    <p:extLst>
      <p:ext uri="{BB962C8B-B14F-4D97-AF65-F5344CB8AC3E}">
        <p14:creationId xmlns:p14="http://schemas.microsoft.com/office/powerpoint/2010/main" val="859696865"/>
      </p:ext>
    </p:extLst>
  </p:cSld>
  <p:clrMapOvr>
    <a:masterClrMapping/>
  </p:clrMapOvr>
</p:sldLayout>
</file>

<file path=ppt/slideLayouts/slideLayout68.xml><?xml version="1.0" encoding="utf-8"?>
<p:sldLayout xmlns:a="http://schemas.openxmlformats.org/drawingml/2006/main" xmlns:r="http://schemas.openxmlformats.org/officeDocument/2006/relationships" xmlns:p="http://schemas.openxmlformats.org/presentationml/2006/main" preserve="1">
  <p:cSld name="Diapositive de titre">
    <p:spTree>
      <p:nvGrpSpPr>
        <p:cNvPr id="1" name=""/>
        <p:cNvGrpSpPr/>
        <p:nvPr/>
      </p:nvGrpSpPr>
      <p:grpSpPr>
        <a:xfrm>
          <a:off x="0" y="0"/>
          <a:ext cx="0" cy="0"/>
          <a:chOff x="0" y="0"/>
          <a:chExt cx="0" cy="0"/>
        </a:xfrm>
      </p:grpSpPr>
      <p:pic>
        <p:nvPicPr>
          <p:cNvPr id="25" name="Image 24" descr="fond_diapos.gif"/>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Titre 1"/>
          <p:cNvSpPr>
            <a:spLocks noGrp="1"/>
          </p:cNvSpPr>
          <p:nvPr>
            <p:ph type="ctrTitle"/>
          </p:nvPr>
        </p:nvSpPr>
        <p:spPr>
          <a:xfrm>
            <a:off x="685800" y="2130425"/>
            <a:ext cx="7772400" cy="1470025"/>
          </a:xfrm>
          <a:prstGeom prst="rect">
            <a:avLst/>
          </a:prstGeom>
        </p:spPr>
        <p:txBody>
          <a:bodyPr/>
          <a:lstStyle/>
          <a:p>
            <a:r>
              <a:rPr lang="fr-FR"/>
              <a:t>Cliquez pour modifier le style du titre</a:t>
            </a:r>
            <a:endParaRPr lang="fr-FR" dirty="0"/>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a:t>Cliquez pour modifier le style des sous-titres du masque</a:t>
            </a:r>
            <a:endParaRPr lang="fr-FR" dirty="0"/>
          </a:p>
        </p:txBody>
      </p:sp>
      <p:sp>
        <p:nvSpPr>
          <p:cNvPr id="22" name="Espace réservé de la date 10"/>
          <p:cNvSpPr>
            <a:spLocks noGrp="1"/>
          </p:cNvSpPr>
          <p:nvPr>
            <p:ph type="dt" sz="half" idx="2"/>
          </p:nvPr>
        </p:nvSpPr>
        <p:spPr>
          <a:xfrm>
            <a:off x="7429499" y="309563"/>
            <a:ext cx="1104902" cy="261937"/>
          </a:xfrm>
          <a:prstGeom prst="rect">
            <a:avLst/>
          </a:prstGeom>
        </p:spPr>
        <p:txBody>
          <a:bodyPr vert="horz" lIns="91440" tIns="45720" rIns="91440" bIns="45720" rtlCol="0" anchor="ctr"/>
          <a:lstStyle>
            <a:lvl1pPr algn="ctr">
              <a:defRPr sz="1000">
                <a:solidFill>
                  <a:srgbClr val="AFB1A5"/>
                </a:solidFill>
                <a:latin typeface="Verdana"/>
                <a:cs typeface="Verdana"/>
              </a:defRPr>
            </a:lvl1pPr>
          </a:lstStyle>
          <a:p>
            <a:r>
              <a:rPr lang="fr-FR"/>
              <a:t>20/03/2012</a:t>
            </a:r>
          </a:p>
        </p:txBody>
      </p:sp>
      <p:sp>
        <p:nvSpPr>
          <p:cNvPr id="23" name="Espace réservé du pied de page 11"/>
          <p:cNvSpPr>
            <a:spLocks noGrp="1"/>
          </p:cNvSpPr>
          <p:nvPr>
            <p:ph type="ftr" sz="quarter" idx="3"/>
          </p:nvPr>
        </p:nvSpPr>
        <p:spPr>
          <a:xfrm>
            <a:off x="3238500" y="0"/>
            <a:ext cx="2781300" cy="504825"/>
          </a:xfrm>
          <a:prstGeom prst="rect">
            <a:avLst/>
          </a:prstGeom>
        </p:spPr>
        <p:txBody>
          <a:bodyPr vert="horz" lIns="91440" tIns="45720" rIns="91440" bIns="45720" rtlCol="0" anchor="ctr"/>
          <a:lstStyle>
            <a:lvl1pPr algn="l">
              <a:defRPr sz="1000" b="1">
                <a:solidFill>
                  <a:schemeClr val="bg1"/>
                </a:solidFill>
                <a:latin typeface="Verdana"/>
                <a:cs typeface="Verdana"/>
              </a:defRPr>
            </a:lvl1pPr>
          </a:lstStyle>
          <a:p>
            <a:r>
              <a:rPr lang="fr-FR"/>
              <a:t>Titre de la Présentation  &gt; Titre de la partie</a:t>
            </a:r>
          </a:p>
        </p:txBody>
      </p:sp>
      <p:sp>
        <p:nvSpPr>
          <p:cNvPr id="24" name="Espace réservé du numéro de diapositive 12"/>
          <p:cNvSpPr>
            <a:spLocks noGrp="1"/>
          </p:cNvSpPr>
          <p:nvPr>
            <p:ph type="sldNum" sz="quarter" idx="4"/>
          </p:nvPr>
        </p:nvSpPr>
        <p:spPr>
          <a:xfrm>
            <a:off x="8534401" y="309563"/>
            <a:ext cx="454556" cy="261937"/>
          </a:xfrm>
          <a:prstGeom prst="rect">
            <a:avLst/>
          </a:prstGeom>
        </p:spPr>
        <p:txBody>
          <a:bodyPr vert="horz" lIns="91440" tIns="45720" rIns="91440" bIns="45720" rtlCol="0" anchor="ctr"/>
          <a:lstStyle>
            <a:lvl1pPr algn="r">
              <a:defRPr sz="1000" b="1">
                <a:solidFill>
                  <a:srgbClr val="AFB1A5"/>
                </a:solidFill>
                <a:latin typeface="Verdana"/>
                <a:cs typeface="Verdana"/>
              </a:defRPr>
            </a:lvl1pPr>
          </a:lstStyle>
          <a:p>
            <a:fld id="{5218769A-50D9-1C4C-9512-66508DF9699F}" type="slidenum">
              <a:rPr lang="fr-FR" smtClean="0"/>
              <a:pPr/>
              <a:t>‹N°›</a:t>
            </a:fld>
            <a:endParaRPr lang="fr-FR"/>
          </a:p>
        </p:txBody>
      </p:sp>
    </p:spTree>
    <p:extLst>
      <p:ext uri="{BB962C8B-B14F-4D97-AF65-F5344CB8AC3E}">
        <p14:creationId xmlns:p14="http://schemas.microsoft.com/office/powerpoint/2010/main" val="362358638"/>
      </p:ext>
    </p:extLst>
  </p:cSld>
  <p:clrMapOvr>
    <a:masterClrMapping/>
  </p:clrMapOvr>
</p:sldLayout>
</file>

<file path=ppt/slideLayouts/slideLayout69.xml><?xml version="1.0" encoding="utf-8"?>
<p:sldLayout xmlns:a="http://schemas.openxmlformats.org/drawingml/2006/main" xmlns:r="http://schemas.openxmlformats.org/officeDocument/2006/relationships" xmlns:p="http://schemas.openxmlformats.org/presentationml/2006/main" preserve="1">
  <p:cSld name="Disposition personnalisée">
    <p:spTree>
      <p:nvGrpSpPr>
        <p:cNvPr id="1" name=""/>
        <p:cNvGrpSpPr/>
        <p:nvPr/>
      </p:nvGrpSpPr>
      <p:grpSpPr>
        <a:xfrm>
          <a:off x="0" y="0"/>
          <a:ext cx="0" cy="0"/>
          <a:chOff x="0" y="0"/>
          <a:chExt cx="0" cy="0"/>
        </a:xfrm>
      </p:grpSpPr>
      <p:pic>
        <p:nvPicPr>
          <p:cNvPr id="6" name="Image 5" descr="fond_diapos.gif"/>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Titre 1"/>
          <p:cNvSpPr>
            <a:spLocks noGrp="1"/>
          </p:cNvSpPr>
          <p:nvPr>
            <p:ph type="title"/>
          </p:nvPr>
        </p:nvSpPr>
        <p:spPr>
          <a:xfrm>
            <a:off x="457200" y="774700"/>
            <a:ext cx="8229600" cy="520700"/>
          </a:xfrm>
        </p:spPr>
        <p:txBody>
          <a:bodyPr>
            <a:normAutofit/>
          </a:bodyPr>
          <a:lstStyle>
            <a:lvl1pPr algn="l">
              <a:defRPr sz="2600" b="1">
                <a:solidFill>
                  <a:srgbClr val="2663B4"/>
                </a:solidFill>
              </a:defRPr>
            </a:lvl1pPr>
          </a:lstStyle>
          <a:p>
            <a:r>
              <a:rPr lang="fr-FR"/>
              <a:t>Cliquez pour modifier le style du titre</a:t>
            </a:r>
            <a:endParaRPr lang="fr-FR" dirty="0"/>
          </a:p>
        </p:txBody>
      </p:sp>
      <p:sp>
        <p:nvSpPr>
          <p:cNvPr id="7" name="Espace réservé de la date 6"/>
          <p:cNvSpPr>
            <a:spLocks noGrp="1"/>
          </p:cNvSpPr>
          <p:nvPr>
            <p:ph type="dt" sz="half" idx="10"/>
          </p:nvPr>
        </p:nvSpPr>
        <p:spPr/>
        <p:txBody>
          <a:bodyPr/>
          <a:lstStyle/>
          <a:p>
            <a:r>
              <a:rPr lang="fr-FR"/>
              <a:t>20/03/2012</a:t>
            </a:r>
          </a:p>
        </p:txBody>
      </p:sp>
      <p:sp>
        <p:nvSpPr>
          <p:cNvPr id="8" name="Espace réservé du pied de page 7"/>
          <p:cNvSpPr>
            <a:spLocks noGrp="1"/>
          </p:cNvSpPr>
          <p:nvPr>
            <p:ph type="ftr" sz="quarter" idx="11"/>
          </p:nvPr>
        </p:nvSpPr>
        <p:spPr/>
        <p:txBody>
          <a:bodyPr/>
          <a:lstStyle/>
          <a:p>
            <a:r>
              <a:rPr lang="fr-FR"/>
              <a:t>Titre de la Présentation  &gt; Titre de la partie</a:t>
            </a:r>
          </a:p>
        </p:txBody>
      </p:sp>
      <p:sp>
        <p:nvSpPr>
          <p:cNvPr id="9" name="Espace réservé du numéro de diapositive 8"/>
          <p:cNvSpPr>
            <a:spLocks noGrp="1"/>
          </p:cNvSpPr>
          <p:nvPr>
            <p:ph type="sldNum" sz="quarter" idx="12"/>
          </p:nvPr>
        </p:nvSpPr>
        <p:spPr/>
        <p:txBody>
          <a:bodyPr/>
          <a:lstStyle/>
          <a:p>
            <a:fld id="{93463C0C-1AA8-7B47-8CA8-BFBFDC78ABA1}" type="slidenum">
              <a:rPr lang="fr-FR" smtClean="0"/>
              <a:pPr/>
              <a:t>‹N°›</a:t>
            </a:fld>
            <a:endParaRPr lang="fr-FR"/>
          </a:p>
        </p:txBody>
      </p:sp>
    </p:spTree>
    <p:extLst>
      <p:ext uri="{BB962C8B-B14F-4D97-AF65-F5344CB8AC3E}">
        <p14:creationId xmlns:p14="http://schemas.microsoft.com/office/powerpoint/2010/main" val="22969692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Titre seul">
    <p:spTree>
      <p:nvGrpSpPr>
        <p:cNvPr id="1" name=""/>
        <p:cNvGrpSpPr/>
        <p:nvPr/>
      </p:nvGrpSpPr>
      <p:grpSpPr>
        <a:xfrm>
          <a:off x="0" y="0"/>
          <a:ext cx="0" cy="0"/>
          <a:chOff x="0" y="0"/>
          <a:chExt cx="0" cy="0"/>
        </a:xfrm>
      </p:grpSpPr>
      <p:sp>
        <p:nvSpPr>
          <p:cNvPr id="3" name="Espace réservé de la date 10"/>
          <p:cNvSpPr>
            <a:spLocks noGrp="1"/>
          </p:cNvSpPr>
          <p:nvPr>
            <p:ph type="dt" sz="half" idx="2"/>
          </p:nvPr>
        </p:nvSpPr>
        <p:spPr>
          <a:xfrm>
            <a:off x="7429499" y="309563"/>
            <a:ext cx="1104902" cy="261937"/>
          </a:xfrm>
          <a:prstGeom prst="rect">
            <a:avLst/>
          </a:prstGeom>
        </p:spPr>
        <p:txBody>
          <a:bodyPr vert="horz" lIns="91440" tIns="45720" rIns="91440" bIns="45720" rtlCol="0" anchor="ctr"/>
          <a:lstStyle>
            <a:lvl1pPr algn="ctr">
              <a:defRPr sz="1000">
                <a:solidFill>
                  <a:srgbClr val="AFB1A5"/>
                </a:solidFill>
                <a:latin typeface="Verdana"/>
                <a:cs typeface="Verdana"/>
              </a:defRPr>
            </a:lvl1pPr>
          </a:lstStyle>
          <a:p>
            <a:fld id="{B8556A33-B6DA-4402-9ADF-5C46B59B7CEC}" type="datetimeFigureOut">
              <a:rPr lang="fr-FR" smtClean="0"/>
              <a:pPr/>
              <a:t>04/01/2022</a:t>
            </a:fld>
            <a:endParaRPr lang="fr-FR"/>
          </a:p>
        </p:txBody>
      </p:sp>
      <p:sp>
        <p:nvSpPr>
          <p:cNvPr id="4" name="Espace réservé du pied de page 11"/>
          <p:cNvSpPr>
            <a:spLocks noGrp="1"/>
          </p:cNvSpPr>
          <p:nvPr>
            <p:ph type="ftr" sz="quarter" idx="3"/>
          </p:nvPr>
        </p:nvSpPr>
        <p:spPr>
          <a:xfrm>
            <a:off x="3238500" y="0"/>
            <a:ext cx="2781300" cy="504825"/>
          </a:xfrm>
          <a:prstGeom prst="rect">
            <a:avLst/>
          </a:prstGeom>
        </p:spPr>
        <p:txBody>
          <a:bodyPr vert="horz" lIns="91440" tIns="45720" rIns="91440" bIns="45720" rtlCol="0" anchor="ctr"/>
          <a:lstStyle>
            <a:lvl1pPr algn="l">
              <a:defRPr sz="1000" b="1">
                <a:solidFill>
                  <a:schemeClr val="bg1"/>
                </a:solidFill>
                <a:latin typeface="Verdana"/>
                <a:cs typeface="Verdana"/>
              </a:defRPr>
            </a:lvl1pPr>
          </a:lstStyle>
          <a:p>
            <a:endParaRPr lang="fr-FR"/>
          </a:p>
        </p:txBody>
      </p:sp>
      <p:sp>
        <p:nvSpPr>
          <p:cNvPr id="5" name="Espace réservé du numéro de diapositive 12"/>
          <p:cNvSpPr>
            <a:spLocks noGrp="1"/>
          </p:cNvSpPr>
          <p:nvPr>
            <p:ph type="sldNum" sz="quarter" idx="4"/>
          </p:nvPr>
        </p:nvSpPr>
        <p:spPr>
          <a:xfrm>
            <a:off x="8534401" y="-139701"/>
            <a:ext cx="609599" cy="711201"/>
          </a:xfrm>
          <a:prstGeom prst="rect">
            <a:avLst/>
          </a:prstGeom>
        </p:spPr>
        <p:txBody>
          <a:bodyPr vert="horz" lIns="91440" tIns="45720" rIns="91440" bIns="45720" rtlCol="0" anchor="ctr"/>
          <a:lstStyle>
            <a:lvl1pPr algn="r">
              <a:defRPr sz="4400" b="1">
                <a:solidFill>
                  <a:srgbClr val="AFB1A5"/>
                </a:solidFill>
                <a:latin typeface="Verdana"/>
                <a:cs typeface="Verdana"/>
              </a:defRPr>
            </a:lvl1pPr>
          </a:lstStyle>
          <a:p>
            <a:fld id="{6AF835D8-D398-4EC9-AAF1-14A906F8EA99}" type="slidenum">
              <a:rPr lang="fr-FR" smtClean="0"/>
              <a:pPr/>
              <a:t>‹N°›</a:t>
            </a:fld>
            <a:endParaRPr lang="fr-FR"/>
          </a:p>
        </p:txBody>
      </p:sp>
      <p:sp>
        <p:nvSpPr>
          <p:cNvPr id="6" name="Titre 1"/>
          <p:cNvSpPr>
            <a:spLocks noGrp="1"/>
          </p:cNvSpPr>
          <p:nvPr>
            <p:ph type="title"/>
          </p:nvPr>
        </p:nvSpPr>
        <p:spPr>
          <a:xfrm>
            <a:off x="457200" y="774700"/>
            <a:ext cx="8229600" cy="520700"/>
          </a:xfrm>
        </p:spPr>
        <p:txBody>
          <a:bodyPr>
            <a:normAutofit/>
          </a:bodyPr>
          <a:lstStyle>
            <a:lvl1pPr algn="l">
              <a:defRPr sz="2600" b="1">
                <a:solidFill>
                  <a:srgbClr val="2663B4"/>
                </a:solidFill>
              </a:defRPr>
            </a:lvl1pPr>
          </a:lstStyle>
          <a:p>
            <a:r>
              <a:rPr lang="fr-FR"/>
              <a:t>Cliquez pour modifier le style du titre</a:t>
            </a:r>
            <a:endParaRPr lang="fr-FR" dirty="0"/>
          </a:p>
        </p:txBody>
      </p:sp>
    </p:spTree>
    <p:extLst>
      <p:ext uri="{BB962C8B-B14F-4D97-AF65-F5344CB8AC3E}">
        <p14:creationId xmlns:p14="http://schemas.microsoft.com/office/powerpoint/2010/main" val="3242033593"/>
      </p:ext>
    </p:extLst>
  </p:cSld>
  <p:clrMapOvr>
    <a:masterClrMapping/>
  </p:clrMapOvr>
</p:sldLayout>
</file>

<file path=ppt/slideLayouts/slideLayout70.xml><?xml version="1.0" encoding="utf-8"?>
<p:sldLayout xmlns:a="http://schemas.openxmlformats.org/drawingml/2006/main" xmlns:r="http://schemas.openxmlformats.org/officeDocument/2006/relationships" xmlns:p="http://schemas.openxmlformats.org/presentationml/2006/main" preserve="1">
  <p:cSld name="Titre et contenu">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FR" dirty="0"/>
          </a:p>
        </p:txBody>
      </p:sp>
      <p:sp>
        <p:nvSpPr>
          <p:cNvPr id="11" name="Espace réservé de la date 10"/>
          <p:cNvSpPr>
            <a:spLocks noGrp="1"/>
          </p:cNvSpPr>
          <p:nvPr>
            <p:ph type="dt" sz="half" idx="2"/>
          </p:nvPr>
        </p:nvSpPr>
        <p:spPr>
          <a:xfrm>
            <a:off x="7429499" y="309563"/>
            <a:ext cx="1104902" cy="261937"/>
          </a:xfrm>
          <a:prstGeom prst="rect">
            <a:avLst/>
          </a:prstGeom>
        </p:spPr>
        <p:txBody>
          <a:bodyPr vert="horz" lIns="91440" tIns="45720" rIns="91440" bIns="45720" rtlCol="0" anchor="ctr"/>
          <a:lstStyle>
            <a:lvl1pPr algn="ctr">
              <a:defRPr sz="1000">
                <a:solidFill>
                  <a:srgbClr val="AFB1A5"/>
                </a:solidFill>
                <a:latin typeface="Verdana"/>
                <a:cs typeface="Verdana"/>
              </a:defRPr>
            </a:lvl1pPr>
          </a:lstStyle>
          <a:p>
            <a:r>
              <a:rPr lang="fr-FR"/>
              <a:t>20/03/2012</a:t>
            </a:r>
          </a:p>
        </p:txBody>
      </p:sp>
      <p:sp>
        <p:nvSpPr>
          <p:cNvPr id="12" name="Espace réservé du pied de page 11"/>
          <p:cNvSpPr>
            <a:spLocks noGrp="1"/>
          </p:cNvSpPr>
          <p:nvPr>
            <p:ph type="ftr" sz="quarter" idx="3"/>
          </p:nvPr>
        </p:nvSpPr>
        <p:spPr>
          <a:xfrm>
            <a:off x="3238500" y="0"/>
            <a:ext cx="2781300" cy="504825"/>
          </a:xfrm>
          <a:prstGeom prst="rect">
            <a:avLst/>
          </a:prstGeom>
        </p:spPr>
        <p:txBody>
          <a:bodyPr vert="horz" lIns="91440" tIns="45720" rIns="91440" bIns="45720" rtlCol="0" anchor="ctr"/>
          <a:lstStyle>
            <a:lvl1pPr algn="l">
              <a:defRPr sz="1000" b="1">
                <a:solidFill>
                  <a:schemeClr val="bg1"/>
                </a:solidFill>
                <a:latin typeface="Verdana"/>
                <a:cs typeface="Verdana"/>
              </a:defRPr>
            </a:lvl1pPr>
          </a:lstStyle>
          <a:p>
            <a:r>
              <a:rPr lang="fr-FR"/>
              <a:t>Titre de la Présentation  &gt; Titre de la partie</a:t>
            </a:r>
          </a:p>
        </p:txBody>
      </p:sp>
      <p:sp>
        <p:nvSpPr>
          <p:cNvPr id="13" name="Espace réservé du numéro de diapositive 12"/>
          <p:cNvSpPr>
            <a:spLocks noGrp="1"/>
          </p:cNvSpPr>
          <p:nvPr>
            <p:ph type="sldNum" sz="quarter" idx="4"/>
          </p:nvPr>
        </p:nvSpPr>
        <p:spPr>
          <a:xfrm>
            <a:off x="8534401" y="309563"/>
            <a:ext cx="454556" cy="261937"/>
          </a:xfrm>
          <a:prstGeom prst="rect">
            <a:avLst/>
          </a:prstGeom>
        </p:spPr>
        <p:txBody>
          <a:bodyPr vert="horz" lIns="91440" tIns="45720" rIns="91440" bIns="45720" rtlCol="0" anchor="ctr"/>
          <a:lstStyle>
            <a:lvl1pPr algn="r">
              <a:defRPr sz="1000" b="1">
                <a:solidFill>
                  <a:srgbClr val="AFB1A5"/>
                </a:solidFill>
                <a:latin typeface="Verdana"/>
                <a:cs typeface="Verdana"/>
              </a:defRPr>
            </a:lvl1pPr>
          </a:lstStyle>
          <a:p>
            <a:fld id="{93463C0C-1AA8-7B47-8CA8-BFBFDC78ABA1}" type="slidenum">
              <a:rPr lang="fr-FR" smtClean="0"/>
              <a:pPr/>
              <a:t>‹N°›</a:t>
            </a:fld>
            <a:endParaRPr lang="fr-FR"/>
          </a:p>
        </p:txBody>
      </p:sp>
      <p:sp>
        <p:nvSpPr>
          <p:cNvPr id="8" name="Titre 1"/>
          <p:cNvSpPr>
            <a:spLocks noGrp="1"/>
          </p:cNvSpPr>
          <p:nvPr>
            <p:ph type="title"/>
          </p:nvPr>
        </p:nvSpPr>
        <p:spPr>
          <a:xfrm>
            <a:off x="457200" y="774700"/>
            <a:ext cx="8229600" cy="520700"/>
          </a:xfrm>
        </p:spPr>
        <p:txBody>
          <a:bodyPr>
            <a:normAutofit/>
          </a:bodyPr>
          <a:lstStyle>
            <a:lvl1pPr algn="l">
              <a:defRPr sz="2600" b="1">
                <a:solidFill>
                  <a:srgbClr val="2663B4"/>
                </a:solidFill>
              </a:defRPr>
            </a:lvl1pPr>
          </a:lstStyle>
          <a:p>
            <a:r>
              <a:rPr lang="fr-FR"/>
              <a:t>Cliquez pour modifier le style du titre</a:t>
            </a:r>
            <a:endParaRPr lang="fr-FR" dirty="0"/>
          </a:p>
        </p:txBody>
      </p:sp>
    </p:spTree>
    <p:extLst>
      <p:ext uri="{BB962C8B-B14F-4D97-AF65-F5344CB8AC3E}">
        <p14:creationId xmlns:p14="http://schemas.microsoft.com/office/powerpoint/2010/main" val="4188609372"/>
      </p:ext>
    </p:extLst>
  </p:cSld>
  <p:clrMapOvr>
    <a:masterClrMapping/>
  </p:clrMapOvr>
</p:sldLayout>
</file>

<file path=ppt/slideLayouts/slideLayout71.xml><?xml version="1.0" encoding="utf-8"?>
<p:sldLayout xmlns:a="http://schemas.openxmlformats.org/drawingml/2006/main" xmlns:r="http://schemas.openxmlformats.org/officeDocument/2006/relationships" xmlns:p="http://schemas.openxmlformats.org/presentationml/2006/main" type="secHead" preserve="1">
  <p:cSld name="En-têt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a:prstGeom prst="rect">
            <a:avLst/>
          </a:prstGeom>
        </p:spPr>
        <p:txBody>
          <a:bodyPr anchor="t">
            <a:normAutofit/>
          </a:bodyPr>
          <a:lstStyle>
            <a:lvl1pPr algn="l">
              <a:defRPr sz="2600" b="1" cap="all"/>
            </a:lvl1pPr>
          </a:lstStyle>
          <a:p>
            <a:r>
              <a:rPr lang="fr-FR"/>
              <a:t>Cliquez pour modifier le style du titre</a:t>
            </a:r>
            <a:endParaRPr lang="fr-FR" dirty="0"/>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7" name="Espace réservé du pied de page 3"/>
          <p:cNvSpPr txBox="1">
            <a:spLocks noGrp="1"/>
          </p:cNvSpPr>
          <p:nvPr/>
        </p:nvSpPr>
        <p:spPr bwMode="auto">
          <a:xfrm>
            <a:off x="3335130" y="1159403"/>
            <a:ext cx="4119218" cy="48048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lIns="0" tIns="0" rIns="0" bIns="0" anchor="ctr"/>
          <a:lstStyle>
            <a:lvl1pPr marL="342900" indent="-342900">
              <a:defRPr sz="2600" baseline="-25000">
                <a:solidFill>
                  <a:schemeClr val="tx1"/>
                </a:solidFill>
                <a:latin typeface="Times" charset="0"/>
                <a:ea typeface="ＭＳ Ｐゴシック" charset="0"/>
                <a:cs typeface="ＭＳ Ｐゴシック" charset="0"/>
              </a:defRPr>
            </a:lvl1pPr>
            <a:lvl2pPr>
              <a:defRPr sz="2600" baseline="-25000">
                <a:solidFill>
                  <a:schemeClr val="tx1"/>
                </a:solidFill>
                <a:latin typeface="Times" charset="0"/>
                <a:ea typeface="ＭＳ Ｐゴシック" charset="0"/>
              </a:defRPr>
            </a:lvl2pPr>
            <a:lvl3pPr marL="1143000" indent="-228600">
              <a:defRPr sz="2600" baseline="-25000">
                <a:solidFill>
                  <a:schemeClr val="tx1"/>
                </a:solidFill>
                <a:latin typeface="Times" charset="0"/>
                <a:ea typeface="ＭＳ Ｐゴシック" charset="0"/>
              </a:defRPr>
            </a:lvl3pPr>
            <a:lvl4pPr marL="1600200" indent="-228600">
              <a:defRPr sz="2600" baseline="-25000">
                <a:solidFill>
                  <a:schemeClr val="tx1"/>
                </a:solidFill>
                <a:latin typeface="Times" charset="0"/>
                <a:ea typeface="ＭＳ Ｐゴシック" charset="0"/>
              </a:defRPr>
            </a:lvl4pPr>
            <a:lvl5pPr marL="2057400" indent="-228600">
              <a:defRPr sz="2600" baseline="-25000">
                <a:solidFill>
                  <a:schemeClr val="tx1"/>
                </a:solidFill>
                <a:latin typeface="Times" charset="0"/>
                <a:ea typeface="ＭＳ Ｐゴシック" charset="0"/>
              </a:defRPr>
            </a:lvl5pPr>
            <a:lvl6pPr marL="2514600" indent="-228600" eaLnBrk="0" fontAlgn="base" hangingPunct="0">
              <a:spcBef>
                <a:spcPct val="0"/>
              </a:spcBef>
              <a:spcAft>
                <a:spcPct val="0"/>
              </a:spcAft>
              <a:defRPr sz="2600" baseline="-25000">
                <a:solidFill>
                  <a:schemeClr val="tx1"/>
                </a:solidFill>
                <a:latin typeface="Times" charset="0"/>
                <a:ea typeface="ＭＳ Ｐゴシック" charset="0"/>
              </a:defRPr>
            </a:lvl6pPr>
            <a:lvl7pPr marL="2971800" indent="-228600" eaLnBrk="0" fontAlgn="base" hangingPunct="0">
              <a:spcBef>
                <a:spcPct val="0"/>
              </a:spcBef>
              <a:spcAft>
                <a:spcPct val="0"/>
              </a:spcAft>
              <a:defRPr sz="2600" baseline="-25000">
                <a:solidFill>
                  <a:schemeClr val="tx1"/>
                </a:solidFill>
                <a:latin typeface="Times" charset="0"/>
                <a:ea typeface="ＭＳ Ｐゴシック" charset="0"/>
              </a:defRPr>
            </a:lvl7pPr>
            <a:lvl8pPr marL="3429000" indent="-228600" eaLnBrk="0" fontAlgn="base" hangingPunct="0">
              <a:spcBef>
                <a:spcPct val="0"/>
              </a:spcBef>
              <a:spcAft>
                <a:spcPct val="0"/>
              </a:spcAft>
              <a:defRPr sz="2600" baseline="-25000">
                <a:solidFill>
                  <a:schemeClr val="tx1"/>
                </a:solidFill>
                <a:latin typeface="Times" charset="0"/>
                <a:ea typeface="ＭＳ Ｐゴシック" charset="0"/>
              </a:defRPr>
            </a:lvl8pPr>
            <a:lvl9pPr marL="3886200" indent="-228600" eaLnBrk="0" fontAlgn="base" hangingPunct="0">
              <a:spcBef>
                <a:spcPct val="0"/>
              </a:spcBef>
              <a:spcAft>
                <a:spcPct val="0"/>
              </a:spcAft>
              <a:defRPr sz="2600" baseline="-25000">
                <a:solidFill>
                  <a:schemeClr val="tx1"/>
                </a:solidFill>
                <a:latin typeface="Times" charset="0"/>
                <a:ea typeface="ＭＳ Ｐゴシック" charset="0"/>
              </a:defRPr>
            </a:lvl9pPr>
          </a:lstStyle>
          <a:p>
            <a:r>
              <a:rPr lang="fr-FR" sz="1000" b="1" baseline="0" dirty="0">
                <a:solidFill>
                  <a:srgbClr val="FFFFFF"/>
                </a:solidFill>
                <a:latin typeface="Verdana" charset="0"/>
                <a:cs typeface="Arial" charset="0"/>
              </a:rPr>
              <a:t>TITRE DE LA PRÉSENTATION</a:t>
            </a:r>
          </a:p>
          <a:p>
            <a:r>
              <a:rPr lang="fr-FR" sz="1000" b="1" baseline="0" dirty="0">
                <a:solidFill>
                  <a:srgbClr val="FFFFFF"/>
                </a:solidFill>
                <a:latin typeface="Verdana" charset="0"/>
                <a:cs typeface="Arial" charset="0"/>
              </a:rPr>
              <a:t>&gt; TITRE DE LA PARTIE</a:t>
            </a:r>
          </a:p>
        </p:txBody>
      </p:sp>
      <p:sp>
        <p:nvSpPr>
          <p:cNvPr id="8" name="Espace réservé de la date 10"/>
          <p:cNvSpPr>
            <a:spLocks noGrp="1"/>
          </p:cNvSpPr>
          <p:nvPr>
            <p:ph type="dt" sz="half" idx="2"/>
          </p:nvPr>
        </p:nvSpPr>
        <p:spPr>
          <a:xfrm>
            <a:off x="7429499" y="309563"/>
            <a:ext cx="1104902" cy="261937"/>
          </a:xfrm>
          <a:prstGeom prst="rect">
            <a:avLst/>
          </a:prstGeom>
        </p:spPr>
        <p:txBody>
          <a:bodyPr vert="horz" lIns="91440" tIns="45720" rIns="91440" bIns="45720" rtlCol="0" anchor="ctr"/>
          <a:lstStyle>
            <a:lvl1pPr algn="ctr">
              <a:defRPr sz="1000">
                <a:solidFill>
                  <a:srgbClr val="AFB1A5"/>
                </a:solidFill>
                <a:latin typeface="Verdana"/>
                <a:cs typeface="Verdana"/>
              </a:defRPr>
            </a:lvl1pPr>
          </a:lstStyle>
          <a:p>
            <a:r>
              <a:rPr lang="fr-FR"/>
              <a:t>20/03/2012</a:t>
            </a:r>
          </a:p>
        </p:txBody>
      </p:sp>
      <p:sp>
        <p:nvSpPr>
          <p:cNvPr id="9" name="Espace réservé du pied de page 11"/>
          <p:cNvSpPr>
            <a:spLocks noGrp="1"/>
          </p:cNvSpPr>
          <p:nvPr>
            <p:ph type="ftr" sz="quarter" idx="3"/>
          </p:nvPr>
        </p:nvSpPr>
        <p:spPr>
          <a:xfrm>
            <a:off x="3238500" y="0"/>
            <a:ext cx="2781300" cy="504825"/>
          </a:xfrm>
          <a:prstGeom prst="rect">
            <a:avLst/>
          </a:prstGeom>
        </p:spPr>
        <p:txBody>
          <a:bodyPr vert="horz" lIns="91440" tIns="45720" rIns="91440" bIns="45720" rtlCol="0" anchor="ctr"/>
          <a:lstStyle>
            <a:lvl1pPr algn="l">
              <a:defRPr sz="1000" b="1">
                <a:solidFill>
                  <a:schemeClr val="bg1"/>
                </a:solidFill>
                <a:latin typeface="Verdana"/>
                <a:cs typeface="Verdana"/>
              </a:defRPr>
            </a:lvl1pPr>
          </a:lstStyle>
          <a:p>
            <a:r>
              <a:rPr lang="fr-FR"/>
              <a:t>Titre de la Présentation  &gt; Titre de la partie</a:t>
            </a:r>
          </a:p>
        </p:txBody>
      </p:sp>
      <p:sp>
        <p:nvSpPr>
          <p:cNvPr id="10" name="Espace réservé du numéro de diapositive 12"/>
          <p:cNvSpPr>
            <a:spLocks noGrp="1"/>
          </p:cNvSpPr>
          <p:nvPr>
            <p:ph type="sldNum" sz="quarter" idx="4"/>
          </p:nvPr>
        </p:nvSpPr>
        <p:spPr>
          <a:xfrm>
            <a:off x="8534401" y="309563"/>
            <a:ext cx="454556" cy="261937"/>
          </a:xfrm>
          <a:prstGeom prst="rect">
            <a:avLst/>
          </a:prstGeom>
        </p:spPr>
        <p:txBody>
          <a:bodyPr vert="horz" lIns="91440" tIns="45720" rIns="91440" bIns="45720" rtlCol="0" anchor="ctr"/>
          <a:lstStyle>
            <a:lvl1pPr algn="r">
              <a:defRPr sz="1000" b="1">
                <a:solidFill>
                  <a:srgbClr val="AFB1A5"/>
                </a:solidFill>
                <a:latin typeface="Verdana"/>
                <a:cs typeface="Verdana"/>
              </a:defRPr>
            </a:lvl1pPr>
          </a:lstStyle>
          <a:p>
            <a:fld id="{93463C0C-1AA8-7B47-8CA8-BFBFDC78ABA1}" type="slidenum">
              <a:rPr lang="fr-FR" smtClean="0"/>
              <a:pPr/>
              <a:t>‹N°›</a:t>
            </a:fld>
            <a:endParaRPr lang="fr-FR"/>
          </a:p>
        </p:txBody>
      </p:sp>
    </p:spTree>
    <p:extLst>
      <p:ext uri="{BB962C8B-B14F-4D97-AF65-F5344CB8AC3E}">
        <p14:creationId xmlns:p14="http://schemas.microsoft.com/office/powerpoint/2010/main" val="4020415838"/>
      </p:ext>
    </p:extLst>
  </p:cSld>
  <p:clrMapOvr>
    <a:masterClrMapping/>
  </p:clrMapOvr>
</p:sldLayout>
</file>

<file path=ppt/slideLayouts/slideLayout72.xml><?xml version="1.0" encoding="utf-8"?>
<p:sldLayout xmlns:a="http://schemas.openxmlformats.org/drawingml/2006/main" xmlns:r="http://schemas.openxmlformats.org/officeDocument/2006/relationships" xmlns:p="http://schemas.openxmlformats.org/presentationml/2006/main" preserve="1">
  <p:cSld name="Deux contenus">
    <p:spTree>
      <p:nvGrpSpPr>
        <p:cNvPr id="1" name=""/>
        <p:cNvGrpSpPr/>
        <p:nvPr/>
      </p:nvGrpSpPr>
      <p:grpSpPr>
        <a:xfrm>
          <a:off x="0" y="0"/>
          <a:ext cx="0" cy="0"/>
          <a:chOff x="0" y="0"/>
          <a:chExt cx="0" cy="0"/>
        </a:xfrm>
      </p:grpSpPr>
      <p:sp>
        <p:nvSpPr>
          <p:cNvPr id="3" name="Espace réservé du contenu 2"/>
          <p:cNvSpPr>
            <a:spLocks noGrp="1"/>
          </p:cNvSpPr>
          <p:nvPr>
            <p:ph sz="half" idx="1"/>
          </p:nvPr>
        </p:nvSpPr>
        <p:spPr>
          <a:xfrm>
            <a:off x="457200" y="1600200"/>
            <a:ext cx="4038600" cy="4525963"/>
          </a:xfrm>
        </p:spPr>
        <p:txBody>
          <a:bodyPr>
            <a:normAutofit/>
          </a:bodyPr>
          <a:lstStyle>
            <a:lvl1pPr>
              <a:defRPr sz="1400"/>
            </a:lvl1pPr>
            <a:lvl2pPr>
              <a:defRPr sz="1400"/>
            </a:lvl2pPr>
            <a:lvl3pPr>
              <a:defRPr sz="1400"/>
            </a:lvl3pPr>
            <a:lvl4pPr>
              <a:defRPr sz="1400"/>
            </a:lvl4pPr>
            <a:lvl5pPr>
              <a:defRPr sz="1400"/>
            </a:lvl5pPr>
            <a:lvl6pPr>
              <a:defRPr sz="1800"/>
            </a:lvl6pPr>
            <a:lvl7pPr>
              <a:defRPr sz="1800"/>
            </a:lvl7pPr>
            <a:lvl8pPr>
              <a:defRPr sz="1800"/>
            </a:lvl8pPr>
            <a:lvl9pPr>
              <a:defRPr sz="18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FR" dirty="0"/>
          </a:p>
        </p:txBody>
      </p:sp>
      <p:sp>
        <p:nvSpPr>
          <p:cNvPr id="4" name="Espace réservé du contenu 3"/>
          <p:cNvSpPr>
            <a:spLocks noGrp="1"/>
          </p:cNvSpPr>
          <p:nvPr>
            <p:ph sz="half" idx="2"/>
          </p:nvPr>
        </p:nvSpPr>
        <p:spPr>
          <a:xfrm>
            <a:off x="4648200" y="1600200"/>
            <a:ext cx="4038600" cy="4525963"/>
          </a:xfrm>
        </p:spPr>
        <p:txBody>
          <a:bodyPr>
            <a:normAutofit/>
          </a:bodyPr>
          <a:lstStyle>
            <a:lvl1pPr>
              <a:defRPr sz="1400"/>
            </a:lvl1pPr>
            <a:lvl2pPr>
              <a:defRPr sz="1400"/>
            </a:lvl2pPr>
            <a:lvl3pPr>
              <a:defRPr sz="1400"/>
            </a:lvl3pPr>
            <a:lvl4pPr>
              <a:defRPr sz="1400"/>
            </a:lvl4pPr>
            <a:lvl5pPr>
              <a:defRPr sz="1400"/>
            </a:lvl5pPr>
            <a:lvl6pPr>
              <a:defRPr sz="1800"/>
            </a:lvl6pPr>
            <a:lvl7pPr>
              <a:defRPr sz="1800"/>
            </a:lvl7pPr>
            <a:lvl8pPr>
              <a:defRPr sz="1800"/>
            </a:lvl8pPr>
            <a:lvl9pPr>
              <a:defRPr sz="18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FR" dirty="0"/>
          </a:p>
        </p:txBody>
      </p:sp>
      <p:sp>
        <p:nvSpPr>
          <p:cNvPr id="6" name="Titre 1"/>
          <p:cNvSpPr>
            <a:spLocks noGrp="1"/>
          </p:cNvSpPr>
          <p:nvPr>
            <p:ph type="title"/>
          </p:nvPr>
        </p:nvSpPr>
        <p:spPr>
          <a:xfrm>
            <a:off x="457200" y="774700"/>
            <a:ext cx="8229600" cy="520700"/>
          </a:xfrm>
        </p:spPr>
        <p:txBody>
          <a:bodyPr>
            <a:normAutofit/>
          </a:bodyPr>
          <a:lstStyle>
            <a:lvl1pPr algn="l">
              <a:defRPr sz="2600" b="1">
                <a:solidFill>
                  <a:srgbClr val="2663B4"/>
                </a:solidFill>
              </a:defRPr>
            </a:lvl1pPr>
          </a:lstStyle>
          <a:p>
            <a:r>
              <a:rPr lang="fr-FR"/>
              <a:t>Cliquez pour modifier le style du titre</a:t>
            </a:r>
            <a:endParaRPr lang="fr-FR" dirty="0"/>
          </a:p>
        </p:txBody>
      </p:sp>
      <p:sp>
        <p:nvSpPr>
          <p:cNvPr id="9" name="Espace réservé de la date 8"/>
          <p:cNvSpPr>
            <a:spLocks noGrp="1"/>
          </p:cNvSpPr>
          <p:nvPr>
            <p:ph type="dt" sz="half" idx="10"/>
          </p:nvPr>
        </p:nvSpPr>
        <p:spPr/>
        <p:txBody>
          <a:bodyPr/>
          <a:lstStyle/>
          <a:p>
            <a:r>
              <a:rPr lang="fr-FR"/>
              <a:t>20/03/2012</a:t>
            </a:r>
          </a:p>
        </p:txBody>
      </p:sp>
      <p:sp>
        <p:nvSpPr>
          <p:cNvPr id="10" name="Espace réservé du pied de page 9"/>
          <p:cNvSpPr>
            <a:spLocks noGrp="1"/>
          </p:cNvSpPr>
          <p:nvPr>
            <p:ph type="ftr" sz="quarter" idx="11"/>
          </p:nvPr>
        </p:nvSpPr>
        <p:spPr/>
        <p:txBody>
          <a:bodyPr/>
          <a:lstStyle/>
          <a:p>
            <a:r>
              <a:rPr lang="fr-FR"/>
              <a:t>Titre de la Présentation  &gt; Titre de la partie</a:t>
            </a:r>
          </a:p>
        </p:txBody>
      </p:sp>
      <p:sp>
        <p:nvSpPr>
          <p:cNvPr id="11" name="Espace réservé du numéro de diapositive 10"/>
          <p:cNvSpPr>
            <a:spLocks noGrp="1"/>
          </p:cNvSpPr>
          <p:nvPr>
            <p:ph type="sldNum" sz="quarter" idx="12"/>
          </p:nvPr>
        </p:nvSpPr>
        <p:spPr/>
        <p:txBody>
          <a:bodyPr/>
          <a:lstStyle/>
          <a:p>
            <a:fld id="{93463C0C-1AA8-7B47-8CA8-BFBFDC78ABA1}" type="slidenum">
              <a:rPr lang="fr-FR" smtClean="0"/>
              <a:pPr/>
              <a:t>‹N°›</a:t>
            </a:fld>
            <a:endParaRPr lang="fr-FR"/>
          </a:p>
        </p:txBody>
      </p:sp>
    </p:spTree>
    <p:extLst>
      <p:ext uri="{BB962C8B-B14F-4D97-AF65-F5344CB8AC3E}">
        <p14:creationId xmlns:p14="http://schemas.microsoft.com/office/powerpoint/2010/main" val="302109512"/>
      </p:ext>
    </p:extLst>
  </p:cSld>
  <p:clrMapOvr>
    <a:masterClrMapping/>
  </p:clrMapOvr>
</p:sldLayout>
</file>

<file path=ppt/slideLayouts/slideLayout73.xml><?xml version="1.0" encoding="utf-8"?>
<p:sldLayout xmlns:a="http://schemas.openxmlformats.org/drawingml/2006/main" xmlns:r="http://schemas.openxmlformats.org/officeDocument/2006/relationships" xmlns:p="http://schemas.openxmlformats.org/presentationml/2006/main" preserve="1">
  <p:cSld name="Comparaison">
    <p:spTree>
      <p:nvGrpSpPr>
        <p:cNvPr id="1" name=""/>
        <p:cNvGrpSpPr/>
        <p:nvPr/>
      </p:nvGrpSpPr>
      <p:grpSpPr>
        <a:xfrm>
          <a:off x="0" y="0"/>
          <a:ext cx="0" cy="0"/>
          <a:chOff x="0" y="0"/>
          <a:chExt cx="0" cy="0"/>
        </a:xfrm>
      </p:grpSpPr>
      <p:sp>
        <p:nvSpPr>
          <p:cNvPr id="3" name="Espace réservé du texte 2"/>
          <p:cNvSpPr>
            <a:spLocks noGrp="1"/>
          </p:cNvSpPr>
          <p:nvPr>
            <p:ph type="body" idx="1"/>
          </p:nvPr>
        </p:nvSpPr>
        <p:spPr>
          <a:xfrm>
            <a:off x="457200" y="1535113"/>
            <a:ext cx="4040188" cy="639762"/>
          </a:xfrm>
        </p:spPr>
        <p:txBody>
          <a:bodyPr anchor="b">
            <a:noAutofit/>
          </a:bodyPr>
          <a:lstStyle>
            <a:lvl1pPr marL="0" indent="0">
              <a:buNone/>
              <a:defRPr sz="1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normAutofit/>
          </a:bodyPr>
          <a:lstStyle>
            <a:lvl1pPr>
              <a:defRPr sz="1400"/>
            </a:lvl1pPr>
            <a:lvl2pPr>
              <a:defRPr sz="1400"/>
            </a:lvl2pPr>
            <a:lvl3pPr>
              <a:defRPr sz="1400"/>
            </a:lvl3pPr>
            <a:lvl4pPr>
              <a:defRPr sz="1400"/>
            </a:lvl4pPr>
            <a:lvl5pPr>
              <a:defRPr sz="1400"/>
            </a:lvl5pPr>
            <a:lvl6pPr>
              <a:defRPr sz="1600"/>
            </a:lvl6pPr>
            <a:lvl7pPr>
              <a:defRPr sz="1600"/>
            </a:lvl7pPr>
            <a:lvl8pPr>
              <a:defRPr sz="1600"/>
            </a:lvl8pPr>
            <a:lvl9pPr>
              <a:defRPr sz="16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FR" dirty="0"/>
          </a:p>
        </p:txBody>
      </p:sp>
      <p:sp>
        <p:nvSpPr>
          <p:cNvPr id="5" name="Espace réservé du texte 4"/>
          <p:cNvSpPr>
            <a:spLocks noGrp="1"/>
          </p:cNvSpPr>
          <p:nvPr>
            <p:ph type="body" sz="quarter" idx="3"/>
          </p:nvPr>
        </p:nvSpPr>
        <p:spPr>
          <a:xfrm>
            <a:off x="4645025" y="1535113"/>
            <a:ext cx="4041775" cy="639762"/>
          </a:xfrm>
        </p:spPr>
        <p:txBody>
          <a:bodyPr anchor="b">
            <a:noAutofit/>
          </a:bodyPr>
          <a:lstStyle>
            <a:lvl1pPr marL="0" indent="0">
              <a:buNone/>
              <a:defRPr sz="1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normAutofit/>
          </a:bodyPr>
          <a:lstStyle>
            <a:lvl1pPr>
              <a:defRPr sz="1400"/>
            </a:lvl1pPr>
            <a:lvl2pPr>
              <a:defRPr sz="1400"/>
            </a:lvl2pPr>
            <a:lvl3pPr>
              <a:defRPr sz="1400"/>
            </a:lvl3pPr>
            <a:lvl4pPr>
              <a:defRPr sz="1400"/>
            </a:lvl4pPr>
            <a:lvl5pPr>
              <a:defRPr sz="1400"/>
            </a:lvl5pPr>
            <a:lvl6pPr>
              <a:defRPr sz="1600"/>
            </a:lvl6pPr>
            <a:lvl7pPr>
              <a:defRPr sz="1600"/>
            </a:lvl7pPr>
            <a:lvl8pPr>
              <a:defRPr sz="1600"/>
            </a:lvl8pPr>
            <a:lvl9pPr>
              <a:defRPr sz="16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FR" dirty="0"/>
          </a:p>
        </p:txBody>
      </p:sp>
      <p:sp>
        <p:nvSpPr>
          <p:cNvPr id="8" name="Titre 1"/>
          <p:cNvSpPr>
            <a:spLocks noGrp="1"/>
          </p:cNvSpPr>
          <p:nvPr>
            <p:ph type="title"/>
          </p:nvPr>
        </p:nvSpPr>
        <p:spPr>
          <a:xfrm>
            <a:off x="457200" y="774700"/>
            <a:ext cx="8229600" cy="520700"/>
          </a:xfrm>
        </p:spPr>
        <p:txBody>
          <a:bodyPr>
            <a:normAutofit/>
          </a:bodyPr>
          <a:lstStyle>
            <a:lvl1pPr algn="l">
              <a:defRPr sz="2600" b="1">
                <a:solidFill>
                  <a:srgbClr val="2663B4"/>
                </a:solidFill>
              </a:defRPr>
            </a:lvl1pPr>
          </a:lstStyle>
          <a:p>
            <a:r>
              <a:rPr lang="fr-FR"/>
              <a:t>Cliquez pour modifier le style du titre</a:t>
            </a:r>
            <a:endParaRPr lang="fr-FR" dirty="0"/>
          </a:p>
        </p:txBody>
      </p:sp>
      <p:sp>
        <p:nvSpPr>
          <p:cNvPr id="2" name="Espace réservé de la date 1"/>
          <p:cNvSpPr>
            <a:spLocks noGrp="1"/>
          </p:cNvSpPr>
          <p:nvPr>
            <p:ph type="dt" sz="half" idx="10"/>
          </p:nvPr>
        </p:nvSpPr>
        <p:spPr/>
        <p:txBody>
          <a:bodyPr/>
          <a:lstStyle/>
          <a:p>
            <a:r>
              <a:rPr lang="fr-FR"/>
              <a:t>20/03/2012</a:t>
            </a:r>
          </a:p>
        </p:txBody>
      </p:sp>
      <p:sp>
        <p:nvSpPr>
          <p:cNvPr id="7" name="Espace réservé du pied de page 6"/>
          <p:cNvSpPr>
            <a:spLocks noGrp="1"/>
          </p:cNvSpPr>
          <p:nvPr>
            <p:ph type="ftr" sz="quarter" idx="11"/>
          </p:nvPr>
        </p:nvSpPr>
        <p:spPr/>
        <p:txBody>
          <a:bodyPr/>
          <a:lstStyle/>
          <a:p>
            <a:r>
              <a:rPr lang="fr-FR"/>
              <a:t>Titre de la Présentation  &gt; Titre de la partie</a:t>
            </a:r>
          </a:p>
        </p:txBody>
      </p:sp>
      <p:sp>
        <p:nvSpPr>
          <p:cNvPr id="9" name="Espace réservé du numéro de diapositive 8"/>
          <p:cNvSpPr>
            <a:spLocks noGrp="1"/>
          </p:cNvSpPr>
          <p:nvPr>
            <p:ph type="sldNum" sz="quarter" idx="12"/>
          </p:nvPr>
        </p:nvSpPr>
        <p:spPr/>
        <p:txBody>
          <a:bodyPr/>
          <a:lstStyle/>
          <a:p>
            <a:fld id="{93463C0C-1AA8-7B47-8CA8-BFBFDC78ABA1}" type="slidenum">
              <a:rPr lang="fr-FR" smtClean="0"/>
              <a:pPr/>
              <a:t>‹N°›</a:t>
            </a:fld>
            <a:endParaRPr lang="fr-FR"/>
          </a:p>
        </p:txBody>
      </p:sp>
    </p:spTree>
    <p:extLst>
      <p:ext uri="{BB962C8B-B14F-4D97-AF65-F5344CB8AC3E}">
        <p14:creationId xmlns:p14="http://schemas.microsoft.com/office/powerpoint/2010/main" val="2046743610"/>
      </p:ext>
    </p:extLst>
  </p:cSld>
  <p:clrMapOvr>
    <a:masterClrMapping/>
  </p:clrMapOvr>
</p:sldLayout>
</file>

<file path=ppt/slideLayouts/slideLayout74.xml><?xml version="1.0" encoding="utf-8"?>
<p:sldLayout xmlns:a="http://schemas.openxmlformats.org/drawingml/2006/main" xmlns:r="http://schemas.openxmlformats.org/officeDocument/2006/relationships" xmlns:p="http://schemas.openxmlformats.org/presentationml/2006/main" preserve="1">
  <p:cSld name="Titre seul">
    <p:spTree>
      <p:nvGrpSpPr>
        <p:cNvPr id="1" name=""/>
        <p:cNvGrpSpPr/>
        <p:nvPr/>
      </p:nvGrpSpPr>
      <p:grpSpPr>
        <a:xfrm>
          <a:off x="0" y="0"/>
          <a:ext cx="0" cy="0"/>
          <a:chOff x="0" y="0"/>
          <a:chExt cx="0" cy="0"/>
        </a:xfrm>
      </p:grpSpPr>
      <p:sp>
        <p:nvSpPr>
          <p:cNvPr id="3" name="Espace réservé de la date 10"/>
          <p:cNvSpPr>
            <a:spLocks noGrp="1"/>
          </p:cNvSpPr>
          <p:nvPr>
            <p:ph type="dt" sz="half" idx="2"/>
          </p:nvPr>
        </p:nvSpPr>
        <p:spPr>
          <a:xfrm>
            <a:off x="7429499" y="309563"/>
            <a:ext cx="1104902" cy="261937"/>
          </a:xfrm>
          <a:prstGeom prst="rect">
            <a:avLst/>
          </a:prstGeom>
        </p:spPr>
        <p:txBody>
          <a:bodyPr vert="horz" lIns="91440" tIns="45720" rIns="91440" bIns="45720" rtlCol="0" anchor="ctr"/>
          <a:lstStyle>
            <a:lvl1pPr algn="ctr">
              <a:defRPr sz="1000">
                <a:solidFill>
                  <a:srgbClr val="AFB1A5"/>
                </a:solidFill>
                <a:latin typeface="Verdana"/>
                <a:cs typeface="Verdana"/>
              </a:defRPr>
            </a:lvl1pPr>
          </a:lstStyle>
          <a:p>
            <a:r>
              <a:rPr lang="fr-FR"/>
              <a:t>20/03/2012</a:t>
            </a:r>
          </a:p>
        </p:txBody>
      </p:sp>
      <p:sp>
        <p:nvSpPr>
          <p:cNvPr id="4" name="Espace réservé du pied de page 11"/>
          <p:cNvSpPr>
            <a:spLocks noGrp="1"/>
          </p:cNvSpPr>
          <p:nvPr>
            <p:ph type="ftr" sz="quarter" idx="3"/>
          </p:nvPr>
        </p:nvSpPr>
        <p:spPr>
          <a:xfrm>
            <a:off x="3238500" y="0"/>
            <a:ext cx="2781300" cy="504825"/>
          </a:xfrm>
          <a:prstGeom prst="rect">
            <a:avLst/>
          </a:prstGeom>
        </p:spPr>
        <p:txBody>
          <a:bodyPr vert="horz" lIns="91440" tIns="45720" rIns="91440" bIns="45720" rtlCol="0" anchor="ctr"/>
          <a:lstStyle>
            <a:lvl1pPr algn="l">
              <a:defRPr sz="1000" b="1">
                <a:solidFill>
                  <a:schemeClr val="bg1"/>
                </a:solidFill>
                <a:latin typeface="Verdana"/>
                <a:cs typeface="Verdana"/>
              </a:defRPr>
            </a:lvl1pPr>
          </a:lstStyle>
          <a:p>
            <a:r>
              <a:rPr lang="fr-FR"/>
              <a:t>Titre de la Présentation  &gt; Titre de la partie</a:t>
            </a:r>
          </a:p>
        </p:txBody>
      </p:sp>
      <p:sp>
        <p:nvSpPr>
          <p:cNvPr id="5" name="Espace réservé du numéro de diapositive 12"/>
          <p:cNvSpPr>
            <a:spLocks noGrp="1"/>
          </p:cNvSpPr>
          <p:nvPr>
            <p:ph type="sldNum" sz="quarter" idx="4"/>
          </p:nvPr>
        </p:nvSpPr>
        <p:spPr>
          <a:xfrm>
            <a:off x="8534401" y="-139701"/>
            <a:ext cx="609599" cy="711201"/>
          </a:xfrm>
          <a:prstGeom prst="rect">
            <a:avLst/>
          </a:prstGeom>
        </p:spPr>
        <p:txBody>
          <a:bodyPr vert="horz" lIns="91440" tIns="45720" rIns="91440" bIns="45720" rtlCol="0" anchor="ctr"/>
          <a:lstStyle>
            <a:lvl1pPr algn="r">
              <a:defRPr sz="4400" b="1">
                <a:solidFill>
                  <a:srgbClr val="AFB1A5"/>
                </a:solidFill>
                <a:latin typeface="Verdana"/>
                <a:cs typeface="Verdana"/>
              </a:defRPr>
            </a:lvl1pPr>
          </a:lstStyle>
          <a:p>
            <a:fld id="{93463C0C-1AA8-7B47-8CA8-BFBFDC78ABA1}" type="slidenum">
              <a:rPr lang="fr-FR" smtClean="0"/>
              <a:pPr/>
              <a:t>‹N°›</a:t>
            </a:fld>
            <a:endParaRPr lang="fr-FR"/>
          </a:p>
        </p:txBody>
      </p:sp>
      <p:sp>
        <p:nvSpPr>
          <p:cNvPr id="6" name="Titre 1"/>
          <p:cNvSpPr>
            <a:spLocks noGrp="1"/>
          </p:cNvSpPr>
          <p:nvPr>
            <p:ph type="title"/>
          </p:nvPr>
        </p:nvSpPr>
        <p:spPr>
          <a:xfrm>
            <a:off x="457200" y="774700"/>
            <a:ext cx="8229600" cy="520700"/>
          </a:xfrm>
        </p:spPr>
        <p:txBody>
          <a:bodyPr>
            <a:normAutofit/>
          </a:bodyPr>
          <a:lstStyle>
            <a:lvl1pPr algn="l">
              <a:defRPr sz="2600" b="1">
                <a:solidFill>
                  <a:srgbClr val="2663B4"/>
                </a:solidFill>
              </a:defRPr>
            </a:lvl1pPr>
          </a:lstStyle>
          <a:p>
            <a:r>
              <a:rPr lang="fr-FR"/>
              <a:t>Cliquez pour modifier le style du titre</a:t>
            </a:r>
            <a:endParaRPr lang="fr-FR" dirty="0"/>
          </a:p>
        </p:txBody>
      </p:sp>
    </p:spTree>
    <p:extLst>
      <p:ext uri="{BB962C8B-B14F-4D97-AF65-F5344CB8AC3E}">
        <p14:creationId xmlns:p14="http://schemas.microsoft.com/office/powerpoint/2010/main" val="3242033593"/>
      </p:ext>
    </p:extLst>
  </p:cSld>
  <p:clrMapOvr>
    <a:masterClrMapping/>
  </p:clrMapOvr>
</p:sldLayout>
</file>

<file path=ppt/slideLayouts/slideLayout75.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6" name="Espace réservé de la date 10"/>
          <p:cNvSpPr>
            <a:spLocks noGrp="1"/>
          </p:cNvSpPr>
          <p:nvPr>
            <p:ph type="dt" sz="half" idx="2"/>
          </p:nvPr>
        </p:nvSpPr>
        <p:spPr>
          <a:xfrm>
            <a:off x="7429499" y="309563"/>
            <a:ext cx="1104902" cy="261937"/>
          </a:xfrm>
          <a:prstGeom prst="rect">
            <a:avLst/>
          </a:prstGeom>
        </p:spPr>
        <p:txBody>
          <a:bodyPr vert="horz" lIns="91440" tIns="45720" rIns="91440" bIns="45720" rtlCol="0" anchor="ctr"/>
          <a:lstStyle>
            <a:lvl1pPr algn="ctr">
              <a:defRPr sz="1000">
                <a:solidFill>
                  <a:srgbClr val="AFB1A5"/>
                </a:solidFill>
                <a:latin typeface="Verdana"/>
                <a:cs typeface="Verdana"/>
              </a:defRPr>
            </a:lvl1pPr>
          </a:lstStyle>
          <a:p>
            <a:r>
              <a:rPr lang="fr-FR"/>
              <a:t>20/03/2012</a:t>
            </a:r>
          </a:p>
        </p:txBody>
      </p:sp>
      <p:sp>
        <p:nvSpPr>
          <p:cNvPr id="7" name="Espace réservé du pied de page 11"/>
          <p:cNvSpPr>
            <a:spLocks noGrp="1"/>
          </p:cNvSpPr>
          <p:nvPr>
            <p:ph type="ftr" sz="quarter" idx="3"/>
          </p:nvPr>
        </p:nvSpPr>
        <p:spPr>
          <a:xfrm>
            <a:off x="3238500" y="0"/>
            <a:ext cx="2781300" cy="504825"/>
          </a:xfrm>
          <a:prstGeom prst="rect">
            <a:avLst/>
          </a:prstGeom>
        </p:spPr>
        <p:txBody>
          <a:bodyPr vert="horz" lIns="91440" tIns="45720" rIns="91440" bIns="45720" rtlCol="0" anchor="ctr"/>
          <a:lstStyle>
            <a:lvl1pPr algn="l">
              <a:defRPr sz="1000" b="1">
                <a:solidFill>
                  <a:schemeClr val="bg1"/>
                </a:solidFill>
                <a:latin typeface="Verdana"/>
                <a:cs typeface="Verdana"/>
              </a:defRPr>
            </a:lvl1pPr>
          </a:lstStyle>
          <a:p>
            <a:r>
              <a:rPr lang="fr-FR"/>
              <a:t>Titre de la Présentation  &gt; Titre de la partie</a:t>
            </a:r>
          </a:p>
        </p:txBody>
      </p:sp>
      <p:sp>
        <p:nvSpPr>
          <p:cNvPr id="10" name="Espace réservé du numéro de diapositive 12"/>
          <p:cNvSpPr>
            <a:spLocks noGrp="1"/>
          </p:cNvSpPr>
          <p:nvPr>
            <p:ph type="sldNum" sz="quarter" idx="4"/>
          </p:nvPr>
        </p:nvSpPr>
        <p:spPr>
          <a:xfrm>
            <a:off x="8534401" y="309563"/>
            <a:ext cx="454556" cy="261937"/>
          </a:xfrm>
          <a:prstGeom prst="rect">
            <a:avLst/>
          </a:prstGeom>
        </p:spPr>
        <p:txBody>
          <a:bodyPr vert="horz" lIns="91440" tIns="45720" rIns="91440" bIns="45720" rtlCol="0" anchor="ctr"/>
          <a:lstStyle>
            <a:lvl1pPr algn="r">
              <a:defRPr sz="1000" b="1">
                <a:solidFill>
                  <a:srgbClr val="AFB1A5"/>
                </a:solidFill>
                <a:latin typeface="Verdana"/>
                <a:cs typeface="Verdana"/>
              </a:defRPr>
            </a:lvl1pPr>
          </a:lstStyle>
          <a:p>
            <a:fld id="{93463C0C-1AA8-7B47-8CA8-BFBFDC78ABA1}" type="slidenum">
              <a:rPr lang="fr-FR" smtClean="0"/>
              <a:pPr/>
              <a:t>‹N°›</a:t>
            </a:fld>
            <a:endParaRPr lang="fr-FR"/>
          </a:p>
        </p:txBody>
      </p:sp>
    </p:spTree>
    <p:extLst>
      <p:ext uri="{BB962C8B-B14F-4D97-AF65-F5344CB8AC3E}">
        <p14:creationId xmlns:p14="http://schemas.microsoft.com/office/powerpoint/2010/main" val="1433887722"/>
      </p:ext>
    </p:extLst>
  </p:cSld>
  <p:clrMapOvr>
    <a:masterClrMapping/>
  </p:clrMapOvr>
</p:sldLayout>
</file>

<file path=ppt/slideLayouts/slideLayout76.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688019"/>
            <a:ext cx="3008313" cy="1162050"/>
          </a:xfrm>
          <a:prstGeom prst="rect">
            <a:avLst/>
          </a:prstGeom>
        </p:spPr>
        <p:txBody>
          <a:bodyPr anchor="b"/>
          <a:lstStyle>
            <a:lvl1pPr algn="l">
              <a:defRPr sz="2000" b="1"/>
            </a:lvl1pPr>
          </a:lstStyle>
          <a:p>
            <a:r>
              <a:rPr lang="fr-FR"/>
              <a:t>Cliquez pour modifier le style du titre</a:t>
            </a:r>
            <a:endParaRPr lang="fr-FR" dirty="0"/>
          </a:p>
        </p:txBody>
      </p:sp>
      <p:sp>
        <p:nvSpPr>
          <p:cNvPr id="3" name="Espace réservé du contenu 2"/>
          <p:cNvSpPr>
            <a:spLocks noGrp="1"/>
          </p:cNvSpPr>
          <p:nvPr>
            <p:ph idx="1"/>
          </p:nvPr>
        </p:nvSpPr>
        <p:spPr>
          <a:xfrm>
            <a:off x="3575050" y="688019"/>
            <a:ext cx="5111750" cy="5853113"/>
          </a:xfrm>
        </p:spPr>
        <p:txBody>
          <a:bodyPr>
            <a:normAutofit/>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FR" dirty="0"/>
          </a:p>
        </p:txBody>
      </p:sp>
      <p:sp>
        <p:nvSpPr>
          <p:cNvPr id="4" name="Espace réservé du texte 3"/>
          <p:cNvSpPr>
            <a:spLocks noGrp="1"/>
          </p:cNvSpPr>
          <p:nvPr>
            <p:ph type="body" sz="half" idx="2"/>
          </p:nvPr>
        </p:nvSpPr>
        <p:spPr>
          <a:xfrm>
            <a:off x="457200" y="1850069"/>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Espace réservé de la date 4"/>
          <p:cNvSpPr>
            <a:spLocks noGrp="1"/>
          </p:cNvSpPr>
          <p:nvPr>
            <p:ph type="dt" sz="half" idx="10"/>
          </p:nvPr>
        </p:nvSpPr>
        <p:spPr/>
        <p:txBody>
          <a:bodyPr/>
          <a:lstStyle/>
          <a:p>
            <a:r>
              <a:rPr lang="fr-FR"/>
              <a:t>20/03/2012</a:t>
            </a:r>
          </a:p>
        </p:txBody>
      </p:sp>
      <p:sp>
        <p:nvSpPr>
          <p:cNvPr id="6" name="Espace réservé du pied de page 5"/>
          <p:cNvSpPr>
            <a:spLocks noGrp="1"/>
          </p:cNvSpPr>
          <p:nvPr>
            <p:ph type="ftr" sz="quarter" idx="11"/>
          </p:nvPr>
        </p:nvSpPr>
        <p:spPr/>
        <p:txBody>
          <a:bodyPr/>
          <a:lstStyle/>
          <a:p>
            <a:r>
              <a:rPr lang="fr-FR"/>
              <a:t>Titre de la Présentation  &gt; Titre de la partie</a:t>
            </a:r>
          </a:p>
        </p:txBody>
      </p:sp>
      <p:sp>
        <p:nvSpPr>
          <p:cNvPr id="7" name="Espace réservé du numéro de diapositive 6"/>
          <p:cNvSpPr>
            <a:spLocks noGrp="1"/>
          </p:cNvSpPr>
          <p:nvPr>
            <p:ph type="sldNum" sz="quarter" idx="12"/>
          </p:nvPr>
        </p:nvSpPr>
        <p:spPr/>
        <p:txBody>
          <a:bodyPr/>
          <a:lstStyle/>
          <a:p>
            <a:fld id="{93463C0C-1AA8-7B47-8CA8-BFBFDC78ABA1}" type="slidenum">
              <a:rPr lang="fr-FR" smtClean="0"/>
              <a:pPr/>
              <a:t>‹N°›</a:t>
            </a:fld>
            <a:endParaRPr lang="fr-FR"/>
          </a:p>
        </p:txBody>
      </p:sp>
    </p:spTree>
    <p:extLst>
      <p:ext uri="{BB962C8B-B14F-4D97-AF65-F5344CB8AC3E}">
        <p14:creationId xmlns:p14="http://schemas.microsoft.com/office/powerpoint/2010/main" val="2459821596"/>
      </p:ext>
    </p:extLst>
  </p:cSld>
  <p:clrMapOvr>
    <a:masterClrMapping/>
  </p:clrMapOvr>
</p:sldLayout>
</file>

<file path=ppt/slideLayouts/slideLayout77.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a:prstGeom prst="rect">
            <a:avLst/>
          </a:prstGeom>
        </p:spPr>
        <p:txBody>
          <a:bodyPr anchor="b"/>
          <a:lstStyle>
            <a:lvl1pPr algn="l">
              <a:defRPr sz="2000" b="1"/>
            </a:lvl1pPr>
          </a:lstStyle>
          <a:p>
            <a:r>
              <a:rPr lang="fr-FR"/>
              <a:t>Cliquez pour modifier le style du titre</a:t>
            </a:r>
          </a:p>
        </p:txBody>
      </p:sp>
      <p:sp>
        <p:nvSpPr>
          <p:cNvPr id="3" name="Espace réservé pour une image  2"/>
          <p:cNvSpPr>
            <a:spLocks noGrp="1"/>
          </p:cNvSpPr>
          <p:nvPr>
            <p:ph type="pic" idx="1"/>
          </p:nvPr>
        </p:nvSpPr>
        <p:spPr>
          <a:xfrm>
            <a:off x="1792288" y="612775"/>
            <a:ext cx="5486400" cy="4114800"/>
          </a:xfrm>
        </p:spPr>
        <p:txBody>
          <a:bodyPr>
            <a:normAutofit/>
          </a:bodyPr>
          <a:lstStyle>
            <a:lvl1pPr marL="0" indent="0">
              <a:buNone/>
              <a:defRPr sz="14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a:t>Cliquez sur l'icône pour ajouter une image</a:t>
            </a:r>
            <a:endParaRPr lang="fr-FR" dirty="0"/>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Espace réservé de la date 4"/>
          <p:cNvSpPr>
            <a:spLocks noGrp="1"/>
          </p:cNvSpPr>
          <p:nvPr>
            <p:ph type="dt" sz="half" idx="10"/>
          </p:nvPr>
        </p:nvSpPr>
        <p:spPr/>
        <p:txBody>
          <a:bodyPr/>
          <a:lstStyle/>
          <a:p>
            <a:r>
              <a:rPr lang="fr-FR"/>
              <a:t>20/03/2012</a:t>
            </a:r>
          </a:p>
        </p:txBody>
      </p:sp>
      <p:sp>
        <p:nvSpPr>
          <p:cNvPr id="6" name="Espace réservé du pied de page 5"/>
          <p:cNvSpPr>
            <a:spLocks noGrp="1"/>
          </p:cNvSpPr>
          <p:nvPr>
            <p:ph type="ftr" sz="quarter" idx="11"/>
          </p:nvPr>
        </p:nvSpPr>
        <p:spPr/>
        <p:txBody>
          <a:bodyPr/>
          <a:lstStyle/>
          <a:p>
            <a:r>
              <a:rPr lang="fr-FR"/>
              <a:t>Titre de la Présentation  &gt; Titre de la partie</a:t>
            </a:r>
          </a:p>
        </p:txBody>
      </p:sp>
      <p:sp>
        <p:nvSpPr>
          <p:cNvPr id="7" name="Espace réservé du numéro de diapositive 6"/>
          <p:cNvSpPr>
            <a:spLocks noGrp="1"/>
          </p:cNvSpPr>
          <p:nvPr>
            <p:ph type="sldNum" sz="quarter" idx="12"/>
          </p:nvPr>
        </p:nvSpPr>
        <p:spPr/>
        <p:txBody>
          <a:bodyPr/>
          <a:lstStyle/>
          <a:p>
            <a:fld id="{93463C0C-1AA8-7B47-8CA8-BFBFDC78ABA1}" type="slidenum">
              <a:rPr lang="fr-FR" smtClean="0"/>
              <a:pPr/>
              <a:t>‹N°›</a:t>
            </a:fld>
            <a:endParaRPr lang="fr-FR"/>
          </a:p>
        </p:txBody>
      </p:sp>
    </p:spTree>
    <p:extLst>
      <p:ext uri="{BB962C8B-B14F-4D97-AF65-F5344CB8AC3E}">
        <p14:creationId xmlns:p14="http://schemas.microsoft.com/office/powerpoint/2010/main" val="2044688634"/>
      </p:ext>
    </p:extLst>
  </p:cSld>
  <p:clrMapOvr>
    <a:masterClrMapping/>
  </p:clrMapOvr>
</p:sldLayout>
</file>

<file path=ppt/slideLayouts/slideLayout78.xml><?xml version="1.0" encoding="utf-8"?>
<p:sldLayout xmlns:a="http://schemas.openxmlformats.org/drawingml/2006/main" xmlns:r="http://schemas.openxmlformats.org/officeDocument/2006/relationships" xmlns:p="http://schemas.openxmlformats.org/presentationml/2006/main" preserve="1">
  <p:cSld name="Titre et texte vertical">
    <p:spTree>
      <p:nvGrpSpPr>
        <p:cNvPr id="1" name=""/>
        <p:cNvGrpSpPr/>
        <p:nvPr/>
      </p:nvGrpSpPr>
      <p:grpSpPr>
        <a:xfrm>
          <a:off x="0" y="0"/>
          <a:ext cx="0" cy="0"/>
          <a:chOff x="0" y="0"/>
          <a:chExt cx="0" cy="0"/>
        </a:xfrm>
      </p:grpSpPr>
      <p:sp>
        <p:nvSpPr>
          <p:cNvPr id="3" name="Espace réservé du texte vertical 2"/>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Titre 1"/>
          <p:cNvSpPr>
            <a:spLocks noGrp="1"/>
          </p:cNvSpPr>
          <p:nvPr>
            <p:ph type="title"/>
          </p:nvPr>
        </p:nvSpPr>
        <p:spPr>
          <a:xfrm>
            <a:off x="457200" y="774700"/>
            <a:ext cx="8229600" cy="520700"/>
          </a:xfrm>
        </p:spPr>
        <p:txBody>
          <a:bodyPr>
            <a:normAutofit/>
          </a:bodyPr>
          <a:lstStyle>
            <a:lvl1pPr algn="l">
              <a:defRPr sz="2600" b="1">
                <a:solidFill>
                  <a:srgbClr val="2663B4"/>
                </a:solidFill>
              </a:defRPr>
            </a:lvl1pPr>
          </a:lstStyle>
          <a:p>
            <a:r>
              <a:rPr lang="fr-FR"/>
              <a:t>Cliquez pour modifier le style du titre</a:t>
            </a:r>
            <a:endParaRPr lang="fr-FR" dirty="0"/>
          </a:p>
        </p:txBody>
      </p:sp>
      <p:sp>
        <p:nvSpPr>
          <p:cNvPr id="2" name="Espace réservé de la date 1"/>
          <p:cNvSpPr>
            <a:spLocks noGrp="1"/>
          </p:cNvSpPr>
          <p:nvPr>
            <p:ph type="dt" sz="half" idx="10"/>
          </p:nvPr>
        </p:nvSpPr>
        <p:spPr/>
        <p:txBody>
          <a:bodyPr/>
          <a:lstStyle/>
          <a:p>
            <a:r>
              <a:rPr lang="fr-FR"/>
              <a:t>20/03/2012</a:t>
            </a:r>
          </a:p>
        </p:txBody>
      </p:sp>
      <p:sp>
        <p:nvSpPr>
          <p:cNvPr id="4" name="Espace réservé du pied de page 3"/>
          <p:cNvSpPr>
            <a:spLocks noGrp="1"/>
          </p:cNvSpPr>
          <p:nvPr>
            <p:ph type="ftr" sz="quarter" idx="11"/>
          </p:nvPr>
        </p:nvSpPr>
        <p:spPr/>
        <p:txBody>
          <a:bodyPr/>
          <a:lstStyle/>
          <a:p>
            <a:r>
              <a:rPr lang="fr-FR"/>
              <a:t>Titre de la Présentation  &gt; Titre de la partie</a:t>
            </a:r>
          </a:p>
        </p:txBody>
      </p:sp>
      <p:sp>
        <p:nvSpPr>
          <p:cNvPr id="6" name="Espace réservé du numéro de diapositive 5"/>
          <p:cNvSpPr>
            <a:spLocks noGrp="1"/>
          </p:cNvSpPr>
          <p:nvPr>
            <p:ph type="sldNum" sz="quarter" idx="12"/>
          </p:nvPr>
        </p:nvSpPr>
        <p:spPr/>
        <p:txBody>
          <a:bodyPr/>
          <a:lstStyle/>
          <a:p>
            <a:fld id="{93463C0C-1AA8-7B47-8CA8-BFBFDC78ABA1}" type="slidenum">
              <a:rPr lang="fr-FR" smtClean="0"/>
              <a:pPr/>
              <a:t>‹N°›</a:t>
            </a:fld>
            <a:endParaRPr lang="fr-FR"/>
          </a:p>
        </p:txBody>
      </p:sp>
    </p:spTree>
    <p:extLst>
      <p:ext uri="{BB962C8B-B14F-4D97-AF65-F5344CB8AC3E}">
        <p14:creationId xmlns:p14="http://schemas.microsoft.com/office/powerpoint/2010/main" val="1944133483"/>
      </p:ext>
    </p:extLst>
  </p:cSld>
  <p:clrMapOvr>
    <a:masterClrMapping/>
  </p:clrMapOvr>
</p:sldLayout>
</file>

<file path=ppt/slideLayouts/slideLayout79.xml><?xml version="1.0" encoding="utf-8"?>
<p:sldLayout xmlns:a="http://schemas.openxmlformats.org/drawingml/2006/main" xmlns:r="http://schemas.openxmlformats.org/officeDocument/2006/relationships" xmlns:p="http://schemas.openxmlformats.org/presentationml/2006/main"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774700"/>
            <a:ext cx="2057400" cy="5351463"/>
          </a:xfrm>
          <a:prstGeom prst="rect">
            <a:avLst/>
          </a:prstGeom>
        </p:spPr>
        <p:txBody>
          <a:bodyPr vert="eaVert"/>
          <a:lstStyle/>
          <a:p>
            <a:r>
              <a:rPr lang="fr-FR"/>
              <a:t>Cliquez pour modifier le style du titre</a:t>
            </a:r>
          </a:p>
        </p:txBody>
      </p:sp>
      <p:sp>
        <p:nvSpPr>
          <p:cNvPr id="3" name="Espace réservé du texte vertical 2"/>
          <p:cNvSpPr>
            <a:spLocks noGrp="1"/>
          </p:cNvSpPr>
          <p:nvPr>
            <p:ph type="body" orient="vert" idx="1"/>
          </p:nvPr>
        </p:nvSpPr>
        <p:spPr>
          <a:xfrm>
            <a:off x="457200" y="782638"/>
            <a:ext cx="6019800" cy="5851525"/>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r>
              <a:rPr lang="fr-FR"/>
              <a:t>20/03/2012</a:t>
            </a:r>
          </a:p>
        </p:txBody>
      </p:sp>
      <p:sp>
        <p:nvSpPr>
          <p:cNvPr id="5" name="Espace réservé du pied de page 4"/>
          <p:cNvSpPr>
            <a:spLocks noGrp="1"/>
          </p:cNvSpPr>
          <p:nvPr>
            <p:ph type="ftr" sz="quarter" idx="11"/>
          </p:nvPr>
        </p:nvSpPr>
        <p:spPr/>
        <p:txBody>
          <a:bodyPr/>
          <a:lstStyle/>
          <a:p>
            <a:r>
              <a:rPr lang="fr-FR"/>
              <a:t>Titre de la Présentation  &gt; Titre de la partie</a:t>
            </a:r>
          </a:p>
        </p:txBody>
      </p:sp>
      <p:sp>
        <p:nvSpPr>
          <p:cNvPr id="6" name="Espace réservé du numéro de diapositive 5"/>
          <p:cNvSpPr>
            <a:spLocks noGrp="1"/>
          </p:cNvSpPr>
          <p:nvPr>
            <p:ph type="sldNum" sz="quarter" idx="12"/>
          </p:nvPr>
        </p:nvSpPr>
        <p:spPr/>
        <p:txBody>
          <a:bodyPr/>
          <a:lstStyle/>
          <a:p>
            <a:fld id="{93463C0C-1AA8-7B47-8CA8-BFBFDC78ABA1}" type="slidenum">
              <a:rPr lang="fr-FR" smtClean="0"/>
              <a:pPr/>
              <a:t>‹N°›</a:t>
            </a:fld>
            <a:endParaRPr lang="fr-FR"/>
          </a:p>
        </p:txBody>
      </p:sp>
    </p:spTree>
    <p:extLst>
      <p:ext uri="{BB962C8B-B14F-4D97-AF65-F5344CB8AC3E}">
        <p14:creationId xmlns:p14="http://schemas.microsoft.com/office/powerpoint/2010/main" val="317851225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6" name="Espace réservé de la date 10"/>
          <p:cNvSpPr>
            <a:spLocks noGrp="1"/>
          </p:cNvSpPr>
          <p:nvPr>
            <p:ph type="dt" sz="half" idx="2"/>
          </p:nvPr>
        </p:nvSpPr>
        <p:spPr>
          <a:xfrm>
            <a:off x="7429499" y="309563"/>
            <a:ext cx="1104902" cy="261937"/>
          </a:xfrm>
          <a:prstGeom prst="rect">
            <a:avLst/>
          </a:prstGeom>
        </p:spPr>
        <p:txBody>
          <a:bodyPr vert="horz" lIns="91440" tIns="45720" rIns="91440" bIns="45720" rtlCol="0" anchor="ctr"/>
          <a:lstStyle>
            <a:lvl1pPr algn="ctr">
              <a:defRPr sz="1000">
                <a:solidFill>
                  <a:srgbClr val="AFB1A5"/>
                </a:solidFill>
                <a:latin typeface="Verdana"/>
                <a:cs typeface="Verdana"/>
              </a:defRPr>
            </a:lvl1pPr>
          </a:lstStyle>
          <a:p>
            <a:fld id="{B8556A33-B6DA-4402-9ADF-5C46B59B7CEC}" type="datetimeFigureOut">
              <a:rPr lang="fr-FR" smtClean="0"/>
              <a:pPr/>
              <a:t>04/01/2022</a:t>
            </a:fld>
            <a:endParaRPr lang="fr-FR"/>
          </a:p>
        </p:txBody>
      </p:sp>
      <p:sp>
        <p:nvSpPr>
          <p:cNvPr id="7" name="Espace réservé du pied de page 11"/>
          <p:cNvSpPr>
            <a:spLocks noGrp="1"/>
          </p:cNvSpPr>
          <p:nvPr>
            <p:ph type="ftr" sz="quarter" idx="3"/>
          </p:nvPr>
        </p:nvSpPr>
        <p:spPr>
          <a:xfrm>
            <a:off x="3238500" y="0"/>
            <a:ext cx="2781300" cy="504825"/>
          </a:xfrm>
          <a:prstGeom prst="rect">
            <a:avLst/>
          </a:prstGeom>
        </p:spPr>
        <p:txBody>
          <a:bodyPr vert="horz" lIns="91440" tIns="45720" rIns="91440" bIns="45720" rtlCol="0" anchor="ctr"/>
          <a:lstStyle>
            <a:lvl1pPr algn="l">
              <a:defRPr sz="1000" b="1">
                <a:solidFill>
                  <a:schemeClr val="bg1"/>
                </a:solidFill>
                <a:latin typeface="Verdana"/>
                <a:cs typeface="Verdana"/>
              </a:defRPr>
            </a:lvl1pPr>
          </a:lstStyle>
          <a:p>
            <a:endParaRPr lang="fr-FR"/>
          </a:p>
        </p:txBody>
      </p:sp>
      <p:sp>
        <p:nvSpPr>
          <p:cNvPr id="10" name="Espace réservé du numéro de diapositive 12"/>
          <p:cNvSpPr>
            <a:spLocks noGrp="1"/>
          </p:cNvSpPr>
          <p:nvPr>
            <p:ph type="sldNum" sz="quarter" idx="4"/>
          </p:nvPr>
        </p:nvSpPr>
        <p:spPr>
          <a:xfrm>
            <a:off x="8534401" y="309563"/>
            <a:ext cx="454556" cy="261937"/>
          </a:xfrm>
          <a:prstGeom prst="rect">
            <a:avLst/>
          </a:prstGeom>
        </p:spPr>
        <p:txBody>
          <a:bodyPr vert="horz" lIns="91440" tIns="45720" rIns="91440" bIns="45720" rtlCol="0" anchor="ctr"/>
          <a:lstStyle>
            <a:lvl1pPr algn="r">
              <a:defRPr sz="1000" b="1">
                <a:solidFill>
                  <a:srgbClr val="AFB1A5"/>
                </a:solidFill>
                <a:latin typeface="Verdana"/>
                <a:cs typeface="Verdana"/>
              </a:defRPr>
            </a:lvl1pPr>
          </a:lstStyle>
          <a:p>
            <a:fld id="{6AF835D8-D398-4EC9-AAF1-14A906F8EA99}" type="slidenum">
              <a:rPr lang="fr-FR" smtClean="0"/>
              <a:pPr/>
              <a:t>‹N°›</a:t>
            </a:fld>
            <a:endParaRPr lang="fr-FR"/>
          </a:p>
        </p:txBody>
      </p:sp>
    </p:spTree>
    <p:extLst>
      <p:ext uri="{BB962C8B-B14F-4D97-AF65-F5344CB8AC3E}">
        <p14:creationId xmlns:p14="http://schemas.microsoft.com/office/powerpoint/2010/main" val="1433887722"/>
      </p:ext>
    </p:extLst>
  </p:cSld>
  <p:clrMapOvr>
    <a:masterClrMapping/>
  </p:clrMapOvr>
</p:sldLayout>
</file>

<file path=ppt/slideLayouts/slideLayout80.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a:t>Cliquez pour modifier le style du titre</a:t>
            </a:r>
          </a:p>
        </p:txBody>
      </p:sp>
      <p:sp>
        <p:nvSpPr>
          <p:cNvPr id="3" name="Sous-titre 2"/>
          <p:cNvSpPr>
            <a:spLocks noGrp="1"/>
          </p:cNvSpPr>
          <p:nvPr>
            <p:ph type="subTitle" idx="1"/>
          </p:nvPr>
        </p:nvSpPr>
        <p:spPr>
          <a:xfrm>
            <a:off x="1371600" y="3886200"/>
            <a:ext cx="6400800" cy="1752600"/>
          </a:xfrm>
          <a:prstGeom prst="rect">
            <a:avLst/>
          </a:prstGeo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a:t>Cliquez pour modifier le style des sous-titres du masque</a:t>
            </a:r>
          </a:p>
        </p:txBody>
      </p:sp>
      <p:sp>
        <p:nvSpPr>
          <p:cNvPr id="4" name="Espace réservé de la date 3"/>
          <p:cNvSpPr>
            <a:spLocks noGrp="1"/>
          </p:cNvSpPr>
          <p:nvPr>
            <p:ph type="dt" sz="half" idx="10"/>
          </p:nvPr>
        </p:nvSpPr>
        <p:spPr/>
        <p:txBody>
          <a:bodyPr/>
          <a:lstStyle/>
          <a:p>
            <a:r>
              <a:rPr lang="fr-FR"/>
              <a:t>20/03/2012</a:t>
            </a:r>
          </a:p>
        </p:txBody>
      </p:sp>
      <p:sp>
        <p:nvSpPr>
          <p:cNvPr id="5" name="Espace réservé du pied de page 4"/>
          <p:cNvSpPr>
            <a:spLocks noGrp="1"/>
          </p:cNvSpPr>
          <p:nvPr>
            <p:ph type="ftr" sz="quarter" idx="11"/>
          </p:nvPr>
        </p:nvSpPr>
        <p:spPr/>
        <p:txBody>
          <a:bodyPr/>
          <a:lstStyle/>
          <a:p>
            <a:r>
              <a:rPr lang="fr-FR"/>
              <a:t>Titre de la Présentation  &gt; Titre de la partie</a:t>
            </a:r>
          </a:p>
        </p:txBody>
      </p:sp>
      <p:sp>
        <p:nvSpPr>
          <p:cNvPr id="6" name="Espace réservé du numéro de diapositive 5"/>
          <p:cNvSpPr>
            <a:spLocks noGrp="1"/>
          </p:cNvSpPr>
          <p:nvPr>
            <p:ph type="sldNum" sz="quarter" idx="12"/>
          </p:nvPr>
        </p:nvSpPr>
        <p:spPr/>
        <p:txBody>
          <a:bodyPr/>
          <a:lstStyle/>
          <a:p>
            <a:fld id="{93843418-5D8F-0D41-BCF8-8D9702B58111}" type="slidenum">
              <a:rPr lang="fr-FR" smtClean="0"/>
              <a:pPr/>
              <a:t>‹N°›</a:t>
            </a:fld>
            <a:endParaRPr lang="fr-FR"/>
          </a:p>
        </p:txBody>
      </p:sp>
    </p:spTree>
    <p:extLst>
      <p:ext uri="{BB962C8B-B14F-4D97-AF65-F5344CB8AC3E}">
        <p14:creationId xmlns:p14="http://schemas.microsoft.com/office/powerpoint/2010/main" val="100617595"/>
      </p:ext>
    </p:extLst>
  </p:cSld>
  <p:clrMapOvr>
    <a:masterClrMapping/>
  </p:clrMapOvr>
</p:sldLayout>
</file>

<file path=ppt/slideLayouts/slideLayout81.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p>
        </p:txBody>
      </p:sp>
      <p:sp>
        <p:nvSpPr>
          <p:cNvPr id="3" name="Espace réservé du contenu 2"/>
          <p:cNvSpPr>
            <a:spLocks noGrp="1"/>
          </p:cNvSpPr>
          <p:nvPr>
            <p:ph idx="1"/>
          </p:nvPr>
        </p:nvSpPr>
        <p:spPr>
          <a:xfrm>
            <a:off x="1041400" y="1981200"/>
            <a:ext cx="7543800" cy="4546600"/>
          </a:xfrm>
          <a:prstGeom prst="rect">
            <a:avLst/>
          </a:prstGeo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r>
              <a:rPr lang="fr-FR"/>
              <a:t>20/03/2012</a:t>
            </a:r>
          </a:p>
        </p:txBody>
      </p:sp>
      <p:sp>
        <p:nvSpPr>
          <p:cNvPr id="5" name="Espace réservé du pied de page 4"/>
          <p:cNvSpPr>
            <a:spLocks noGrp="1"/>
          </p:cNvSpPr>
          <p:nvPr>
            <p:ph type="ftr" sz="quarter" idx="11"/>
          </p:nvPr>
        </p:nvSpPr>
        <p:spPr/>
        <p:txBody>
          <a:bodyPr/>
          <a:lstStyle/>
          <a:p>
            <a:r>
              <a:rPr lang="fr-FR"/>
              <a:t>Titre de la Présentation  &gt; Titre de la partie</a:t>
            </a:r>
          </a:p>
        </p:txBody>
      </p:sp>
      <p:sp>
        <p:nvSpPr>
          <p:cNvPr id="6" name="Espace réservé du numéro de diapositive 5"/>
          <p:cNvSpPr>
            <a:spLocks noGrp="1"/>
          </p:cNvSpPr>
          <p:nvPr>
            <p:ph type="sldNum" sz="quarter" idx="12"/>
          </p:nvPr>
        </p:nvSpPr>
        <p:spPr/>
        <p:txBody>
          <a:bodyPr/>
          <a:lstStyle/>
          <a:p>
            <a:fld id="{93843418-5D8F-0D41-BCF8-8D9702B58111}" type="slidenum">
              <a:rPr lang="fr-FR" smtClean="0"/>
              <a:pPr/>
              <a:t>‹N°›</a:t>
            </a:fld>
            <a:endParaRPr lang="fr-FR"/>
          </a:p>
        </p:txBody>
      </p:sp>
    </p:spTree>
    <p:extLst>
      <p:ext uri="{BB962C8B-B14F-4D97-AF65-F5344CB8AC3E}">
        <p14:creationId xmlns:p14="http://schemas.microsoft.com/office/powerpoint/2010/main" val="4093324789"/>
      </p:ext>
    </p:extLst>
  </p:cSld>
  <p:clrMapOvr>
    <a:masterClrMapping/>
  </p:clrMapOvr>
</p:sldLayout>
</file>

<file path=ppt/slideLayouts/slideLayout82.xml><?xml version="1.0" encoding="utf-8"?>
<p:sldLayout xmlns:a="http://schemas.openxmlformats.org/drawingml/2006/main" xmlns:r="http://schemas.openxmlformats.org/officeDocument/2006/relationships" xmlns:p="http://schemas.openxmlformats.org/presentationml/2006/main" type="secHead" preserve="1">
  <p:cSld name="En-têt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a:t>Cliquez pour modifier le style du titre</a:t>
            </a:r>
          </a:p>
        </p:txBody>
      </p:sp>
      <p:sp>
        <p:nvSpPr>
          <p:cNvPr id="3" name="Espace réservé du texte 2"/>
          <p:cNvSpPr>
            <a:spLocks noGrp="1"/>
          </p:cNvSpPr>
          <p:nvPr>
            <p:ph type="body" idx="1"/>
          </p:nvPr>
        </p:nvSpPr>
        <p:spPr>
          <a:xfrm>
            <a:off x="722313" y="2906713"/>
            <a:ext cx="7772400" cy="1500187"/>
          </a:xfrm>
          <a:prstGeom prst="rect">
            <a:avLst/>
          </a:prstGeo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Espace réservé de la date 3"/>
          <p:cNvSpPr>
            <a:spLocks noGrp="1"/>
          </p:cNvSpPr>
          <p:nvPr>
            <p:ph type="dt" sz="half" idx="10"/>
          </p:nvPr>
        </p:nvSpPr>
        <p:spPr/>
        <p:txBody>
          <a:bodyPr/>
          <a:lstStyle/>
          <a:p>
            <a:r>
              <a:rPr lang="fr-FR"/>
              <a:t>20/03/2012</a:t>
            </a:r>
          </a:p>
        </p:txBody>
      </p:sp>
      <p:sp>
        <p:nvSpPr>
          <p:cNvPr id="5" name="Espace réservé du pied de page 4"/>
          <p:cNvSpPr>
            <a:spLocks noGrp="1"/>
          </p:cNvSpPr>
          <p:nvPr>
            <p:ph type="ftr" sz="quarter" idx="11"/>
          </p:nvPr>
        </p:nvSpPr>
        <p:spPr/>
        <p:txBody>
          <a:bodyPr/>
          <a:lstStyle/>
          <a:p>
            <a:r>
              <a:rPr lang="fr-FR"/>
              <a:t>Titre de la Présentation  &gt; Titre de la partie</a:t>
            </a:r>
          </a:p>
        </p:txBody>
      </p:sp>
      <p:sp>
        <p:nvSpPr>
          <p:cNvPr id="6" name="Espace réservé du numéro de diapositive 5"/>
          <p:cNvSpPr>
            <a:spLocks noGrp="1"/>
          </p:cNvSpPr>
          <p:nvPr>
            <p:ph type="sldNum" sz="quarter" idx="12"/>
          </p:nvPr>
        </p:nvSpPr>
        <p:spPr/>
        <p:txBody>
          <a:bodyPr/>
          <a:lstStyle/>
          <a:p>
            <a:fld id="{93843418-5D8F-0D41-BCF8-8D9702B58111}" type="slidenum">
              <a:rPr lang="fr-FR" smtClean="0"/>
              <a:pPr/>
              <a:t>‹N°›</a:t>
            </a:fld>
            <a:endParaRPr lang="fr-FR"/>
          </a:p>
        </p:txBody>
      </p:sp>
    </p:spTree>
    <p:extLst>
      <p:ext uri="{BB962C8B-B14F-4D97-AF65-F5344CB8AC3E}">
        <p14:creationId xmlns:p14="http://schemas.microsoft.com/office/powerpoint/2010/main" val="4101223871"/>
      </p:ext>
    </p:extLst>
  </p:cSld>
  <p:clrMapOvr>
    <a:masterClrMapping/>
  </p:clrMapOvr>
</p:sldLayout>
</file>

<file path=ppt/slideLayouts/slideLayout83.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p>
        </p:txBody>
      </p:sp>
      <p:sp>
        <p:nvSpPr>
          <p:cNvPr id="3" name="Espace réservé du contenu 2"/>
          <p:cNvSpPr>
            <a:spLocks noGrp="1"/>
          </p:cNvSpPr>
          <p:nvPr>
            <p:ph sz="half" idx="1"/>
          </p:nvPr>
        </p:nvSpPr>
        <p:spPr>
          <a:xfrm>
            <a:off x="1041400" y="1600200"/>
            <a:ext cx="36322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p:cNvSpPr>
            <a:spLocks noGrp="1"/>
          </p:cNvSpPr>
          <p:nvPr>
            <p:ph sz="half" idx="2"/>
          </p:nvPr>
        </p:nvSpPr>
        <p:spPr>
          <a:xfrm>
            <a:off x="4838700" y="1600200"/>
            <a:ext cx="37465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FR" dirty="0"/>
          </a:p>
        </p:txBody>
      </p:sp>
      <p:sp>
        <p:nvSpPr>
          <p:cNvPr id="5" name="Espace réservé de la date 4"/>
          <p:cNvSpPr>
            <a:spLocks noGrp="1"/>
          </p:cNvSpPr>
          <p:nvPr>
            <p:ph type="dt" sz="half" idx="10"/>
          </p:nvPr>
        </p:nvSpPr>
        <p:spPr/>
        <p:txBody>
          <a:bodyPr/>
          <a:lstStyle/>
          <a:p>
            <a:r>
              <a:rPr lang="fr-FR"/>
              <a:t>20/03/2012</a:t>
            </a:r>
          </a:p>
        </p:txBody>
      </p:sp>
      <p:sp>
        <p:nvSpPr>
          <p:cNvPr id="6" name="Espace réservé du pied de page 5"/>
          <p:cNvSpPr>
            <a:spLocks noGrp="1"/>
          </p:cNvSpPr>
          <p:nvPr>
            <p:ph type="ftr" sz="quarter" idx="11"/>
          </p:nvPr>
        </p:nvSpPr>
        <p:spPr/>
        <p:txBody>
          <a:bodyPr/>
          <a:lstStyle/>
          <a:p>
            <a:r>
              <a:rPr lang="fr-FR"/>
              <a:t>Titre de la Présentation  &gt; Titre de la partie</a:t>
            </a:r>
          </a:p>
        </p:txBody>
      </p:sp>
      <p:sp>
        <p:nvSpPr>
          <p:cNvPr id="7" name="Espace réservé du numéro de diapositive 6"/>
          <p:cNvSpPr>
            <a:spLocks noGrp="1"/>
          </p:cNvSpPr>
          <p:nvPr>
            <p:ph type="sldNum" sz="quarter" idx="12"/>
          </p:nvPr>
        </p:nvSpPr>
        <p:spPr/>
        <p:txBody>
          <a:bodyPr/>
          <a:lstStyle/>
          <a:p>
            <a:fld id="{93843418-5D8F-0D41-BCF8-8D9702B58111}" type="slidenum">
              <a:rPr lang="fr-FR" smtClean="0"/>
              <a:pPr/>
              <a:t>‹N°›</a:t>
            </a:fld>
            <a:endParaRPr lang="fr-FR"/>
          </a:p>
        </p:txBody>
      </p:sp>
    </p:spTree>
    <p:extLst>
      <p:ext uri="{BB962C8B-B14F-4D97-AF65-F5344CB8AC3E}">
        <p14:creationId xmlns:p14="http://schemas.microsoft.com/office/powerpoint/2010/main" val="2940067687"/>
      </p:ext>
    </p:extLst>
  </p:cSld>
  <p:clrMapOvr>
    <a:masterClrMapping/>
  </p:clrMapOvr>
</p:sldLayout>
</file>

<file path=ppt/slideLayouts/slideLayout84.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a:t>Cliquez pour modifier le style du titre</a:t>
            </a:r>
          </a:p>
        </p:txBody>
      </p:sp>
      <p:sp>
        <p:nvSpPr>
          <p:cNvPr id="3" name="Espace réservé du texte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p:cNvSpPr>
            <a:spLocks noGrp="1"/>
          </p:cNvSpPr>
          <p:nvPr>
            <p:ph type="dt" sz="half" idx="10"/>
          </p:nvPr>
        </p:nvSpPr>
        <p:spPr/>
        <p:txBody>
          <a:bodyPr/>
          <a:lstStyle/>
          <a:p>
            <a:r>
              <a:rPr lang="fr-FR"/>
              <a:t>20/03/2012</a:t>
            </a:r>
          </a:p>
        </p:txBody>
      </p:sp>
      <p:sp>
        <p:nvSpPr>
          <p:cNvPr id="8" name="Espace réservé du pied de page 7"/>
          <p:cNvSpPr>
            <a:spLocks noGrp="1"/>
          </p:cNvSpPr>
          <p:nvPr>
            <p:ph type="ftr" sz="quarter" idx="11"/>
          </p:nvPr>
        </p:nvSpPr>
        <p:spPr/>
        <p:txBody>
          <a:bodyPr/>
          <a:lstStyle/>
          <a:p>
            <a:r>
              <a:rPr lang="fr-FR"/>
              <a:t>Titre de la Présentation  &gt; Titre de la partie</a:t>
            </a:r>
          </a:p>
        </p:txBody>
      </p:sp>
      <p:sp>
        <p:nvSpPr>
          <p:cNvPr id="9" name="Espace réservé du numéro de diapositive 8"/>
          <p:cNvSpPr>
            <a:spLocks noGrp="1"/>
          </p:cNvSpPr>
          <p:nvPr>
            <p:ph type="sldNum" sz="quarter" idx="12"/>
          </p:nvPr>
        </p:nvSpPr>
        <p:spPr/>
        <p:txBody>
          <a:bodyPr/>
          <a:lstStyle/>
          <a:p>
            <a:fld id="{93843418-5D8F-0D41-BCF8-8D9702B58111}" type="slidenum">
              <a:rPr lang="fr-FR" smtClean="0"/>
              <a:pPr/>
              <a:t>‹N°›</a:t>
            </a:fld>
            <a:endParaRPr lang="fr-FR"/>
          </a:p>
        </p:txBody>
      </p:sp>
    </p:spTree>
    <p:extLst>
      <p:ext uri="{BB962C8B-B14F-4D97-AF65-F5344CB8AC3E}">
        <p14:creationId xmlns:p14="http://schemas.microsoft.com/office/powerpoint/2010/main" val="1625488113"/>
      </p:ext>
    </p:extLst>
  </p:cSld>
  <p:clrMapOvr>
    <a:masterClrMapping/>
  </p:clrMapOvr>
</p:sldLayout>
</file>

<file path=ppt/slideLayouts/slideLayout85.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p>
        </p:txBody>
      </p:sp>
      <p:sp>
        <p:nvSpPr>
          <p:cNvPr id="3" name="Espace réservé de la date 2"/>
          <p:cNvSpPr>
            <a:spLocks noGrp="1"/>
          </p:cNvSpPr>
          <p:nvPr>
            <p:ph type="dt" sz="half" idx="10"/>
          </p:nvPr>
        </p:nvSpPr>
        <p:spPr/>
        <p:txBody>
          <a:bodyPr/>
          <a:lstStyle/>
          <a:p>
            <a:r>
              <a:rPr lang="fr-FR"/>
              <a:t>20/03/2012</a:t>
            </a:r>
          </a:p>
        </p:txBody>
      </p:sp>
      <p:sp>
        <p:nvSpPr>
          <p:cNvPr id="4" name="Espace réservé du pied de page 3"/>
          <p:cNvSpPr>
            <a:spLocks noGrp="1"/>
          </p:cNvSpPr>
          <p:nvPr>
            <p:ph type="ftr" sz="quarter" idx="11"/>
          </p:nvPr>
        </p:nvSpPr>
        <p:spPr/>
        <p:txBody>
          <a:bodyPr/>
          <a:lstStyle/>
          <a:p>
            <a:r>
              <a:rPr lang="fr-FR"/>
              <a:t>Titre de la Présentation  &gt; Titre de la partie</a:t>
            </a:r>
          </a:p>
        </p:txBody>
      </p:sp>
      <p:sp>
        <p:nvSpPr>
          <p:cNvPr id="5" name="Espace réservé du numéro de diapositive 4"/>
          <p:cNvSpPr>
            <a:spLocks noGrp="1"/>
          </p:cNvSpPr>
          <p:nvPr>
            <p:ph type="sldNum" sz="quarter" idx="12"/>
          </p:nvPr>
        </p:nvSpPr>
        <p:spPr/>
        <p:txBody>
          <a:bodyPr/>
          <a:lstStyle/>
          <a:p>
            <a:fld id="{93843418-5D8F-0D41-BCF8-8D9702B58111}" type="slidenum">
              <a:rPr lang="fr-FR" smtClean="0"/>
              <a:pPr/>
              <a:t>‹N°›</a:t>
            </a:fld>
            <a:endParaRPr lang="fr-FR"/>
          </a:p>
        </p:txBody>
      </p:sp>
    </p:spTree>
    <p:extLst>
      <p:ext uri="{BB962C8B-B14F-4D97-AF65-F5344CB8AC3E}">
        <p14:creationId xmlns:p14="http://schemas.microsoft.com/office/powerpoint/2010/main" val="4143949214"/>
      </p:ext>
    </p:extLst>
  </p:cSld>
  <p:clrMapOvr>
    <a:masterClrMapping/>
  </p:clrMapOvr>
</p:sldLayout>
</file>

<file path=ppt/slideLayouts/slideLayout86.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r>
              <a:rPr lang="fr-FR"/>
              <a:t>20/03/2012</a:t>
            </a:r>
          </a:p>
        </p:txBody>
      </p:sp>
      <p:sp>
        <p:nvSpPr>
          <p:cNvPr id="3" name="Espace réservé du pied de page 2"/>
          <p:cNvSpPr>
            <a:spLocks noGrp="1"/>
          </p:cNvSpPr>
          <p:nvPr>
            <p:ph type="ftr" sz="quarter" idx="11"/>
          </p:nvPr>
        </p:nvSpPr>
        <p:spPr/>
        <p:txBody>
          <a:bodyPr/>
          <a:lstStyle/>
          <a:p>
            <a:r>
              <a:rPr lang="fr-FR"/>
              <a:t>Titre de la Présentation  &gt; Titre de la partie</a:t>
            </a:r>
          </a:p>
        </p:txBody>
      </p:sp>
      <p:sp>
        <p:nvSpPr>
          <p:cNvPr id="4" name="Espace réservé du numéro de diapositive 3"/>
          <p:cNvSpPr>
            <a:spLocks noGrp="1"/>
          </p:cNvSpPr>
          <p:nvPr>
            <p:ph type="sldNum" sz="quarter" idx="12"/>
          </p:nvPr>
        </p:nvSpPr>
        <p:spPr/>
        <p:txBody>
          <a:bodyPr/>
          <a:lstStyle/>
          <a:p>
            <a:fld id="{93843418-5D8F-0D41-BCF8-8D9702B58111}" type="slidenum">
              <a:rPr lang="fr-FR" smtClean="0"/>
              <a:pPr/>
              <a:t>‹N°›</a:t>
            </a:fld>
            <a:endParaRPr lang="fr-FR"/>
          </a:p>
        </p:txBody>
      </p:sp>
    </p:spTree>
    <p:extLst>
      <p:ext uri="{BB962C8B-B14F-4D97-AF65-F5344CB8AC3E}">
        <p14:creationId xmlns:p14="http://schemas.microsoft.com/office/powerpoint/2010/main" val="757605073"/>
      </p:ext>
    </p:extLst>
  </p:cSld>
  <p:clrMapOvr>
    <a:masterClrMapping/>
  </p:clrMapOvr>
</p:sldLayout>
</file>

<file path=ppt/slideLayouts/slideLayout87.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990600" y="565492"/>
            <a:ext cx="2302063" cy="869607"/>
          </a:xfrm>
        </p:spPr>
        <p:txBody>
          <a:bodyPr anchor="t"/>
          <a:lstStyle>
            <a:lvl1pPr algn="l">
              <a:defRPr sz="2000" b="1"/>
            </a:lvl1pPr>
          </a:lstStyle>
          <a:p>
            <a:r>
              <a:rPr lang="fr-FR"/>
              <a:t>Cliquez pour modifier le style du titre</a:t>
            </a:r>
            <a:endParaRPr lang="fr-FR" dirty="0"/>
          </a:p>
        </p:txBody>
      </p:sp>
      <p:sp>
        <p:nvSpPr>
          <p:cNvPr id="3" name="Espace réservé du contenu 2"/>
          <p:cNvSpPr>
            <a:spLocks noGrp="1"/>
          </p:cNvSpPr>
          <p:nvPr>
            <p:ph idx="1"/>
          </p:nvPr>
        </p:nvSpPr>
        <p:spPr>
          <a:xfrm>
            <a:off x="3292663" y="565493"/>
            <a:ext cx="5279837" cy="5560670"/>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FR" dirty="0"/>
          </a:p>
        </p:txBody>
      </p:sp>
      <p:sp>
        <p:nvSpPr>
          <p:cNvPr id="4" name="Espace réservé du texte 3"/>
          <p:cNvSpPr>
            <a:spLocks noGrp="1"/>
          </p:cNvSpPr>
          <p:nvPr>
            <p:ph type="body" sz="half" idx="2"/>
          </p:nvPr>
        </p:nvSpPr>
        <p:spPr>
          <a:xfrm>
            <a:off x="990600" y="1866900"/>
            <a:ext cx="2302063" cy="42592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Espace réservé de la date 4"/>
          <p:cNvSpPr>
            <a:spLocks noGrp="1"/>
          </p:cNvSpPr>
          <p:nvPr>
            <p:ph type="dt" sz="half" idx="10"/>
          </p:nvPr>
        </p:nvSpPr>
        <p:spPr/>
        <p:txBody>
          <a:bodyPr/>
          <a:lstStyle/>
          <a:p>
            <a:r>
              <a:rPr lang="fr-FR"/>
              <a:t>20/03/2012</a:t>
            </a:r>
          </a:p>
        </p:txBody>
      </p:sp>
      <p:sp>
        <p:nvSpPr>
          <p:cNvPr id="6" name="Espace réservé du pied de page 5"/>
          <p:cNvSpPr>
            <a:spLocks noGrp="1"/>
          </p:cNvSpPr>
          <p:nvPr>
            <p:ph type="ftr" sz="quarter" idx="11"/>
          </p:nvPr>
        </p:nvSpPr>
        <p:spPr/>
        <p:txBody>
          <a:bodyPr/>
          <a:lstStyle/>
          <a:p>
            <a:r>
              <a:rPr lang="fr-FR"/>
              <a:t>Titre de la Présentation  &gt; Titre de la partie</a:t>
            </a:r>
          </a:p>
        </p:txBody>
      </p:sp>
      <p:sp>
        <p:nvSpPr>
          <p:cNvPr id="7" name="Espace réservé du numéro de diapositive 6"/>
          <p:cNvSpPr>
            <a:spLocks noGrp="1"/>
          </p:cNvSpPr>
          <p:nvPr>
            <p:ph type="sldNum" sz="quarter" idx="12"/>
          </p:nvPr>
        </p:nvSpPr>
        <p:spPr/>
        <p:txBody>
          <a:bodyPr/>
          <a:lstStyle/>
          <a:p>
            <a:fld id="{93843418-5D8F-0D41-BCF8-8D9702B58111}" type="slidenum">
              <a:rPr lang="fr-FR" smtClean="0"/>
              <a:pPr/>
              <a:t>‹N°›</a:t>
            </a:fld>
            <a:endParaRPr lang="fr-FR"/>
          </a:p>
        </p:txBody>
      </p:sp>
    </p:spTree>
    <p:extLst>
      <p:ext uri="{BB962C8B-B14F-4D97-AF65-F5344CB8AC3E}">
        <p14:creationId xmlns:p14="http://schemas.microsoft.com/office/powerpoint/2010/main" val="1022420239"/>
      </p:ext>
    </p:extLst>
  </p:cSld>
  <p:clrMapOvr>
    <a:masterClrMapping/>
  </p:clrMapOvr>
</p:sldLayout>
</file>

<file path=ppt/slideLayouts/slideLayout88.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a:t>Cliquez pour modifier le style du titre</a:t>
            </a:r>
          </a:p>
        </p:txBody>
      </p:sp>
      <p:sp>
        <p:nvSpPr>
          <p:cNvPr id="3" name="Espace réservé pour une image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a:t>Cliquez sur l'icône pour ajouter une image</a:t>
            </a:r>
          </a:p>
        </p:txBody>
      </p:sp>
      <p:sp>
        <p:nvSpPr>
          <p:cNvPr id="4" name="Espace réservé du texte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Espace réservé de la date 4"/>
          <p:cNvSpPr>
            <a:spLocks noGrp="1"/>
          </p:cNvSpPr>
          <p:nvPr>
            <p:ph type="dt" sz="half" idx="10"/>
          </p:nvPr>
        </p:nvSpPr>
        <p:spPr/>
        <p:txBody>
          <a:bodyPr/>
          <a:lstStyle/>
          <a:p>
            <a:r>
              <a:rPr lang="fr-FR"/>
              <a:t>20/03/2012</a:t>
            </a:r>
          </a:p>
        </p:txBody>
      </p:sp>
      <p:sp>
        <p:nvSpPr>
          <p:cNvPr id="6" name="Espace réservé du pied de page 5"/>
          <p:cNvSpPr>
            <a:spLocks noGrp="1"/>
          </p:cNvSpPr>
          <p:nvPr>
            <p:ph type="ftr" sz="quarter" idx="11"/>
          </p:nvPr>
        </p:nvSpPr>
        <p:spPr/>
        <p:txBody>
          <a:bodyPr/>
          <a:lstStyle/>
          <a:p>
            <a:r>
              <a:rPr lang="fr-FR"/>
              <a:t>Titre de la Présentation  &gt; Titre de la partie</a:t>
            </a:r>
          </a:p>
        </p:txBody>
      </p:sp>
      <p:sp>
        <p:nvSpPr>
          <p:cNvPr id="7" name="Espace réservé du numéro de diapositive 6"/>
          <p:cNvSpPr>
            <a:spLocks noGrp="1"/>
          </p:cNvSpPr>
          <p:nvPr>
            <p:ph type="sldNum" sz="quarter" idx="12"/>
          </p:nvPr>
        </p:nvSpPr>
        <p:spPr/>
        <p:txBody>
          <a:bodyPr/>
          <a:lstStyle/>
          <a:p>
            <a:fld id="{93843418-5D8F-0D41-BCF8-8D9702B58111}" type="slidenum">
              <a:rPr lang="fr-FR" smtClean="0"/>
              <a:pPr/>
              <a:t>‹N°›</a:t>
            </a:fld>
            <a:endParaRPr lang="fr-FR"/>
          </a:p>
        </p:txBody>
      </p:sp>
    </p:spTree>
    <p:extLst>
      <p:ext uri="{BB962C8B-B14F-4D97-AF65-F5344CB8AC3E}">
        <p14:creationId xmlns:p14="http://schemas.microsoft.com/office/powerpoint/2010/main" val="1039364254"/>
      </p:ext>
    </p:extLst>
  </p:cSld>
  <p:clrMapOvr>
    <a:masterClrMapping/>
  </p:clrMapOvr>
</p:sldLayout>
</file>

<file path=ppt/slideLayouts/slideLayout89.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p>
        </p:txBody>
      </p:sp>
      <p:sp>
        <p:nvSpPr>
          <p:cNvPr id="3" name="Espace réservé du texte vertical 2"/>
          <p:cNvSpPr>
            <a:spLocks noGrp="1"/>
          </p:cNvSpPr>
          <p:nvPr>
            <p:ph type="body" orient="vert" idx="1"/>
          </p:nvPr>
        </p:nvSpPr>
        <p:spPr>
          <a:xfrm>
            <a:off x="1041400" y="1600200"/>
            <a:ext cx="7543800" cy="4953000"/>
          </a:xfrm>
          <a:prstGeom prst="rect">
            <a:avLst/>
          </a:prstGeo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FR" dirty="0"/>
          </a:p>
        </p:txBody>
      </p:sp>
      <p:sp>
        <p:nvSpPr>
          <p:cNvPr id="4" name="Espace réservé de la date 3"/>
          <p:cNvSpPr>
            <a:spLocks noGrp="1"/>
          </p:cNvSpPr>
          <p:nvPr>
            <p:ph type="dt" sz="half" idx="10"/>
          </p:nvPr>
        </p:nvSpPr>
        <p:spPr/>
        <p:txBody>
          <a:bodyPr/>
          <a:lstStyle/>
          <a:p>
            <a:r>
              <a:rPr lang="fr-FR"/>
              <a:t>20/03/2012</a:t>
            </a:r>
          </a:p>
        </p:txBody>
      </p:sp>
      <p:sp>
        <p:nvSpPr>
          <p:cNvPr id="5" name="Espace réservé du pied de page 4"/>
          <p:cNvSpPr>
            <a:spLocks noGrp="1"/>
          </p:cNvSpPr>
          <p:nvPr>
            <p:ph type="ftr" sz="quarter" idx="11"/>
          </p:nvPr>
        </p:nvSpPr>
        <p:spPr/>
        <p:txBody>
          <a:bodyPr/>
          <a:lstStyle/>
          <a:p>
            <a:r>
              <a:rPr lang="fr-FR"/>
              <a:t>Titre de la Présentation  &gt; Titre de la partie</a:t>
            </a:r>
          </a:p>
        </p:txBody>
      </p:sp>
      <p:sp>
        <p:nvSpPr>
          <p:cNvPr id="6" name="Espace réservé du numéro de diapositive 5"/>
          <p:cNvSpPr>
            <a:spLocks noGrp="1"/>
          </p:cNvSpPr>
          <p:nvPr>
            <p:ph type="sldNum" sz="quarter" idx="12"/>
          </p:nvPr>
        </p:nvSpPr>
        <p:spPr/>
        <p:txBody>
          <a:bodyPr/>
          <a:lstStyle/>
          <a:p>
            <a:fld id="{93843418-5D8F-0D41-BCF8-8D9702B58111}" type="slidenum">
              <a:rPr lang="fr-FR" smtClean="0"/>
              <a:pPr/>
              <a:t>‹N°›</a:t>
            </a:fld>
            <a:endParaRPr lang="fr-FR"/>
          </a:p>
        </p:txBody>
      </p:sp>
    </p:spTree>
    <p:extLst>
      <p:ext uri="{BB962C8B-B14F-4D97-AF65-F5344CB8AC3E}">
        <p14:creationId xmlns:p14="http://schemas.microsoft.com/office/powerpoint/2010/main" val="23183177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688019"/>
            <a:ext cx="3008313" cy="1162050"/>
          </a:xfrm>
          <a:prstGeom prst="rect">
            <a:avLst/>
          </a:prstGeom>
        </p:spPr>
        <p:txBody>
          <a:bodyPr anchor="b"/>
          <a:lstStyle>
            <a:lvl1pPr algn="l">
              <a:defRPr sz="2000" b="1"/>
            </a:lvl1pPr>
          </a:lstStyle>
          <a:p>
            <a:r>
              <a:rPr lang="fr-FR"/>
              <a:t>Cliquez pour modifier le style du titre</a:t>
            </a:r>
            <a:endParaRPr lang="fr-FR" dirty="0"/>
          </a:p>
        </p:txBody>
      </p:sp>
      <p:sp>
        <p:nvSpPr>
          <p:cNvPr id="3" name="Espace réservé du contenu 2"/>
          <p:cNvSpPr>
            <a:spLocks noGrp="1"/>
          </p:cNvSpPr>
          <p:nvPr>
            <p:ph idx="1"/>
          </p:nvPr>
        </p:nvSpPr>
        <p:spPr>
          <a:xfrm>
            <a:off x="3575050" y="688019"/>
            <a:ext cx="5111750" cy="5853113"/>
          </a:xfrm>
        </p:spPr>
        <p:txBody>
          <a:bodyPr>
            <a:normAutofit/>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FR" dirty="0"/>
          </a:p>
        </p:txBody>
      </p:sp>
      <p:sp>
        <p:nvSpPr>
          <p:cNvPr id="4" name="Espace réservé du texte 3"/>
          <p:cNvSpPr>
            <a:spLocks noGrp="1"/>
          </p:cNvSpPr>
          <p:nvPr>
            <p:ph type="body" sz="half" idx="2"/>
          </p:nvPr>
        </p:nvSpPr>
        <p:spPr>
          <a:xfrm>
            <a:off x="457200" y="1850069"/>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Espace réservé de la date 4"/>
          <p:cNvSpPr>
            <a:spLocks noGrp="1"/>
          </p:cNvSpPr>
          <p:nvPr>
            <p:ph type="dt" sz="half" idx="10"/>
          </p:nvPr>
        </p:nvSpPr>
        <p:spPr/>
        <p:txBody>
          <a:bodyPr/>
          <a:lstStyle/>
          <a:p>
            <a:fld id="{B8556A33-B6DA-4402-9ADF-5C46B59B7CEC}" type="datetimeFigureOut">
              <a:rPr lang="fr-FR" smtClean="0"/>
              <a:pPr/>
              <a:t>04/01/2022</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6AF835D8-D398-4EC9-AAF1-14A906F8EA99}" type="slidenum">
              <a:rPr lang="fr-FR" smtClean="0"/>
              <a:pPr/>
              <a:t>‹N°›</a:t>
            </a:fld>
            <a:endParaRPr lang="fr-FR"/>
          </a:p>
        </p:txBody>
      </p:sp>
    </p:spTree>
    <p:extLst>
      <p:ext uri="{BB962C8B-B14F-4D97-AF65-F5344CB8AC3E}">
        <p14:creationId xmlns:p14="http://schemas.microsoft.com/office/powerpoint/2010/main" val="2459821596"/>
      </p:ext>
    </p:extLst>
  </p:cSld>
  <p:clrMapOvr>
    <a:masterClrMapping/>
  </p:clrMapOvr>
</p:sldLayout>
</file>

<file path=ppt/slideLayouts/slideLayout90.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565492"/>
            <a:ext cx="2057400" cy="5962307"/>
          </a:xfrm>
        </p:spPr>
        <p:txBody>
          <a:bodyPr vert="eaVert"/>
          <a:lstStyle/>
          <a:p>
            <a:r>
              <a:rPr lang="fr-FR"/>
              <a:t>Cliquez pour modifier le style du titre</a:t>
            </a:r>
            <a:endParaRPr lang="fr-FR" dirty="0"/>
          </a:p>
        </p:txBody>
      </p:sp>
      <p:sp>
        <p:nvSpPr>
          <p:cNvPr id="3" name="Espace réservé du texte vertical 2"/>
          <p:cNvSpPr>
            <a:spLocks noGrp="1"/>
          </p:cNvSpPr>
          <p:nvPr>
            <p:ph type="body" orient="vert" idx="1"/>
          </p:nvPr>
        </p:nvSpPr>
        <p:spPr>
          <a:xfrm>
            <a:off x="457200" y="565493"/>
            <a:ext cx="6019800" cy="5962306"/>
          </a:xfrm>
          <a:prstGeom prst="rect">
            <a:avLst/>
          </a:prstGeo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FR" dirty="0"/>
          </a:p>
        </p:txBody>
      </p:sp>
      <p:sp>
        <p:nvSpPr>
          <p:cNvPr id="4" name="Espace réservé de la date 3"/>
          <p:cNvSpPr>
            <a:spLocks noGrp="1"/>
          </p:cNvSpPr>
          <p:nvPr>
            <p:ph type="dt" sz="half" idx="10"/>
          </p:nvPr>
        </p:nvSpPr>
        <p:spPr/>
        <p:txBody>
          <a:bodyPr/>
          <a:lstStyle/>
          <a:p>
            <a:r>
              <a:rPr lang="fr-FR"/>
              <a:t>20/03/2012</a:t>
            </a:r>
          </a:p>
        </p:txBody>
      </p:sp>
      <p:sp>
        <p:nvSpPr>
          <p:cNvPr id="5" name="Espace réservé du pied de page 4"/>
          <p:cNvSpPr>
            <a:spLocks noGrp="1"/>
          </p:cNvSpPr>
          <p:nvPr>
            <p:ph type="ftr" sz="quarter" idx="11"/>
          </p:nvPr>
        </p:nvSpPr>
        <p:spPr/>
        <p:txBody>
          <a:bodyPr/>
          <a:lstStyle/>
          <a:p>
            <a:r>
              <a:rPr lang="fr-FR"/>
              <a:t>Titre de la Présentation  &gt; Titre de la partie</a:t>
            </a:r>
          </a:p>
        </p:txBody>
      </p:sp>
      <p:sp>
        <p:nvSpPr>
          <p:cNvPr id="6" name="Espace réservé du numéro de diapositive 5"/>
          <p:cNvSpPr>
            <a:spLocks noGrp="1"/>
          </p:cNvSpPr>
          <p:nvPr>
            <p:ph type="sldNum" sz="quarter" idx="12"/>
          </p:nvPr>
        </p:nvSpPr>
        <p:spPr/>
        <p:txBody>
          <a:bodyPr/>
          <a:lstStyle/>
          <a:p>
            <a:fld id="{93843418-5D8F-0D41-BCF8-8D9702B58111}" type="slidenum">
              <a:rPr lang="fr-FR" smtClean="0"/>
              <a:pPr/>
              <a:t>‹N°›</a:t>
            </a:fld>
            <a:endParaRPr lang="fr-FR"/>
          </a:p>
        </p:txBody>
      </p:sp>
    </p:spTree>
    <p:extLst>
      <p:ext uri="{BB962C8B-B14F-4D97-AF65-F5344CB8AC3E}">
        <p14:creationId xmlns:p14="http://schemas.microsoft.com/office/powerpoint/2010/main" val="85969686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gif"/><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gif"/></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image" Target="../media/image2.gif"/><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theme" Target="../theme/theme2.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1.xml"/><Relationship Id="rId13" Type="http://schemas.openxmlformats.org/officeDocument/2006/relationships/image" Target="../media/image3.gif"/><Relationship Id="rId3" Type="http://schemas.openxmlformats.org/officeDocument/2006/relationships/slideLayout" Target="../slideLayouts/slideLayout26.xml"/><Relationship Id="rId7" Type="http://schemas.openxmlformats.org/officeDocument/2006/relationships/slideLayout" Target="../slideLayouts/slideLayout30.xml"/><Relationship Id="rId12" Type="http://schemas.openxmlformats.org/officeDocument/2006/relationships/theme" Target="../theme/theme3.xml"/><Relationship Id="rId2" Type="http://schemas.openxmlformats.org/officeDocument/2006/relationships/slideLayout" Target="../slideLayouts/slideLayout25.xml"/><Relationship Id="rId1" Type="http://schemas.openxmlformats.org/officeDocument/2006/relationships/slideLayout" Target="../slideLayouts/slideLayout24.xml"/><Relationship Id="rId6" Type="http://schemas.openxmlformats.org/officeDocument/2006/relationships/slideLayout" Target="../slideLayouts/slideLayout29.xml"/><Relationship Id="rId11" Type="http://schemas.openxmlformats.org/officeDocument/2006/relationships/slideLayout" Target="../slideLayouts/slideLayout34.xml"/><Relationship Id="rId5" Type="http://schemas.openxmlformats.org/officeDocument/2006/relationships/slideLayout" Target="../slideLayouts/slideLayout28.xml"/><Relationship Id="rId10" Type="http://schemas.openxmlformats.org/officeDocument/2006/relationships/slideLayout" Target="../slideLayouts/slideLayout33.xml"/><Relationship Id="rId4" Type="http://schemas.openxmlformats.org/officeDocument/2006/relationships/slideLayout" Target="../slideLayouts/slideLayout27.xml"/><Relationship Id="rId9" Type="http://schemas.openxmlformats.org/officeDocument/2006/relationships/slideLayout" Target="../slideLayouts/slideLayout32.xml"/><Relationship Id="rId14" Type="http://schemas.openxmlformats.org/officeDocument/2006/relationships/image" Target="../media/image4.emf"/></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2.xml"/><Relationship Id="rId13" Type="http://schemas.openxmlformats.org/officeDocument/2006/relationships/image" Target="../media/image2.gif"/><Relationship Id="rId3" Type="http://schemas.openxmlformats.org/officeDocument/2006/relationships/slideLayout" Target="../slideLayouts/slideLayout37.xml"/><Relationship Id="rId7" Type="http://schemas.openxmlformats.org/officeDocument/2006/relationships/slideLayout" Target="../slideLayouts/slideLayout41.xml"/><Relationship Id="rId12" Type="http://schemas.openxmlformats.org/officeDocument/2006/relationships/theme" Target="../theme/theme4.xml"/><Relationship Id="rId2" Type="http://schemas.openxmlformats.org/officeDocument/2006/relationships/slideLayout" Target="../slideLayouts/slideLayout36.xml"/><Relationship Id="rId1" Type="http://schemas.openxmlformats.org/officeDocument/2006/relationships/slideLayout" Target="../slideLayouts/slideLayout35.xml"/><Relationship Id="rId6" Type="http://schemas.openxmlformats.org/officeDocument/2006/relationships/slideLayout" Target="../slideLayouts/slideLayout40.xml"/><Relationship Id="rId11" Type="http://schemas.openxmlformats.org/officeDocument/2006/relationships/slideLayout" Target="../slideLayouts/slideLayout45.xml"/><Relationship Id="rId5" Type="http://schemas.openxmlformats.org/officeDocument/2006/relationships/slideLayout" Target="../slideLayouts/slideLayout39.xml"/><Relationship Id="rId10" Type="http://schemas.openxmlformats.org/officeDocument/2006/relationships/slideLayout" Target="../slideLayouts/slideLayout44.xml"/><Relationship Id="rId4" Type="http://schemas.openxmlformats.org/officeDocument/2006/relationships/slideLayout" Target="../slideLayouts/slideLayout38.xml"/><Relationship Id="rId9" Type="http://schemas.openxmlformats.org/officeDocument/2006/relationships/slideLayout" Target="../slideLayouts/slideLayout43.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3.xml"/><Relationship Id="rId13" Type="http://schemas.openxmlformats.org/officeDocument/2006/relationships/image" Target="../media/image3.gif"/><Relationship Id="rId3" Type="http://schemas.openxmlformats.org/officeDocument/2006/relationships/slideLayout" Target="../slideLayouts/slideLayout48.xml"/><Relationship Id="rId7" Type="http://schemas.openxmlformats.org/officeDocument/2006/relationships/slideLayout" Target="../slideLayouts/slideLayout52.xml"/><Relationship Id="rId12" Type="http://schemas.openxmlformats.org/officeDocument/2006/relationships/theme" Target="../theme/theme5.xml"/><Relationship Id="rId2" Type="http://schemas.openxmlformats.org/officeDocument/2006/relationships/slideLayout" Target="../slideLayouts/slideLayout47.xml"/><Relationship Id="rId1" Type="http://schemas.openxmlformats.org/officeDocument/2006/relationships/slideLayout" Target="../slideLayouts/slideLayout46.xml"/><Relationship Id="rId6" Type="http://schemas.openxmlformats.org/officeDocument/2006/relationships/slideLayout" Target="../slideLayouts/slideLayout51.xml"/><Relationship Id="rId11" Type="http://schemas.openxmlformats.org/officeDocument/2006/relationships/slideLayout" Target="../slideLayouts/slideLayout56.xml"/><Relationship Id="rId5" Type="http://schemas.openxmlformats.org/officeDocument/2006/relationships/slideLayout" Target="../slideLayouts/slideLayout50.xml"/><Relationship Id="rId10" Type="http://schemas.openxmlformats.org/officeDocument/2006/relationships/slideLayout" Target="../slideLayouts/slideLayout55.xml"/><Relationship Id="rId4" Type="http://schemas.openxmlformats.org/officeDocument/2006/relationships/slideLayout" Target="../slideLayouts/slideLayout49.xml"/><Relationship Id="rId9" Type="http://schemas.openxmlformats.org/officeDocument/2006/relationships/slideLayout" Target="../slideLayouts/slideLayout54.xml"/></Relationships>
</file>

<file path=ppt/slideMasters/_rels/slideMaster6.xml.rels><?xml version="1.0" encoding="UTF-8" standalone="yes"?>
<Relationships xmlns="http://schemas.openxmlformats.org/package/2006/relationships"><Relationship Id="rId8" Type="http://schemas.openxmlformats.org/officeDocument/2006/relationships/slideLayout" Target="../slideLayouts/slideLayout64.xml"/><Relationship Id="rId13" Type="http://schemas.openxmlformats.org/officeDocument/2006/relationships/image" Target="../media/image2.gif"/><Relationship Id="rId3" Type="http://schemas.openxmlformats.org/officeDocument/2006/relationships/slideLayout" Target="../slideLayouts/slideLayout59.xml"/><Relationship Id="rId7" Type="http://schemas.openxmlformats.org/officeDocument/2006/relationships/slideLayout" Target="../slideLayouts/slideLayout63.xml"/><Relationship Id="rId12" Type="http://schemas.openxmlformats.org/officeDocument/2006/relationships/theme" Target="../theme/theme6.xml"/><Relationship Id="rId2" Type="http://schemas.openxmlformats.org/officeDocument/2006/relationships/slideLayout" Target="../slideLayouts/slideLayout58.xml"/><Relationship Id="rId1" Type="http://schemas.openxmlformats.org/officeDocument/2006/relationships/slideLayout" Target="../slideLayouts/slideLayout57.xml"/><Relationship Id="rId6" Type="http://schemas.openxmlformats.org/officeDocument/2006/relationships/slideLayout" Target="../slideLayouts/slideLayout62.xml"/><Relationship Id="rId11" Type="http://schemas.openxmlformats.org/officeDocument/2006/relationships/slideLayout" Target="../slideLayouts/slideLayout67.xml"/><Relationship Id="rId5" Type="http://schemas.openxmlformats.org/officeDocument/2006/relationships/slideLayout" Target="../slideLayouts/slideLayout61.xml"/><Relationship Id="rId10" Type="http://schemas.openxmlformats.org/officeDocument/2006/relationships/slideLayout" Target="../slideLayouts/slideLayout66.xml"/><Relationship Id="rId4" Type="http://schemas.openxmlformats.org/officeDocument/2006/relationships/slideLayout" Target="../slideLayouts/slideLayout60.xml"/><Relationship Id="rId9" Type="http://schemas.openxmlformats.org/officeDocument/2006/relationships/slideLayout" Target="../slideLayouts/slideLayout65.xml"/></Relationships>
</file>

<file path=ppt/slideMasters/_rels/slideMaster7.xml.rels><?xml version="1.0" encoding="UTF-8" standalone="yes"?>
<Relationships xmlns="http://schemas.openxmlformats.org/package/2006/relationships"><Relationship Id="rId8" Type="http://schemas.openxmlformats.org/officeDocument/2006/relationships/slideLayout" Target="../slideLayouts/slideLayout75.xml"/><Relationship Id="rId13" Type="http://schemas.openxmlformats.org/officeDocument/2006/relationships/theme" Target="../theme/theme7.xml"/><Relationship Id="rId3" Type="http://schemas.openxmlformats.org/officeDocument/2006/relationships/slideLayout" Target="../slideLayouts/slideLayout70.xml"/><Relationship Id="rId7" Type="http://schemas.openxmlformats.org/officeDocument/2006/relationships/slideLayout" Target="../slideLayouts/slideLayout74.xml"/><Relationship Id="rId12" Type="http://schemas.openxmlformats.org/officeDocument/2006/relationships/slideLayout" Target="../slideLayouts/slideLayout79.xml"/><Relationship Id="rId2" Type="http://schemas.openxmlformats.org/officeDocument/2006/relationships/slideLayout" Target="../slideLayouts/slideLayout69.xml"/><Relationship Id="rId1" Type="http://schemas.openxmlformats.org/officeDocument/2006/relationships/slideLayout" Target="../slideLayouts/slideLayout68.xml"/><Relationship Id="rId6" Type="http://schemas.openxmlformats.org/officeDocument/2006/relationships/slideLayout" Target="../slideLayouts/slideLayout73.xml"/><Relationship Id="rId11" Type="http://schemas.openxmlformats.org/officeDocument/2006/relationships/slideLayout" Target="../slideLayouts/slideLayout78.xml"/><Relationship Id="rId5" Type="http://schemas.openxmlformats.org/officeDocument/2006/relationships/slideLayout" Target="../slideLayouts/slideLayout72.xml"/><Relationship Id="rId15" Type="http://schemas.openxmlformats.org/officeDocument/2006/relationships/image" Target="../media/image2.gif"/><Relationship Id="rId10" Type="http://schemas.openxmlformats.org/officeDocument/2006/relationships/slideLayout" Target="../slideLayouts/slideLayout77.xml"/><Relationship Id="rId4" Type="http://schemas.openxmlformats.org/officeDocument/2006/relationships/slideLayout" Target="../slideLayouts/slideLayout71.xml"/><Relationship Id="rId9" Type="http://schemas.openxmlformats.org/officeDocument/2006/relationships/slideLayout" Target="../slideLayouts/slideLayout76.xml"/><Relationship Id="rId14" Type="http://schemas.openxmlformats.org/officeDocument/2006/relationships/image" Target="../media/image1.gif"/></Relationships>
</file>

<file path=ppt/slideMasters/_rels/slideMaster8.xml.rels><?xml version="1.0" encoding="UTF-8" standalone="yes"?>
<Relationships xmlns="http://schemas.openxmlformats.org/package/2006/relationships"><Relationship Id="rId8" Type="http://schemas.openxmlformats.org/officeDocument/2006/relationships/slideLayout" Target="../slideLayouts/slideLayout87.xml"/><Relationship Id="rId13" Type="http://schemas.openxmlformats.org/officeDocument/2006/relationships/image" Target="../media/image2.gif"/><Relationship Id="rId3" Type="http://schemas.openxmlformats.org/officeDocument/2006/relationships/slideLayout" Target="../slideLayouts/slideLayout82.xml"/><Relationship Id="rId7" Type="http://schemas.openxmlformats.org/officeDocument/2006/relationships/slideLayout" Target="../slideLayouts/slideLayout86.xml"/><Relationship Id="rId12" Type="http://schemas.openxmlformats.org/officeDocument/2006/relationships/theme" Target="../theme/theme8.xml"/><Relationship Id="rId2" Type="http://schemas.openxmlformats.org/officeDocument/2006/relationships/slideLayout" Target="../slideLayouts/slideLayout81.xml"/><Relationship Id="rId1" Type="http://schemas.openxmlformats.org/officeDocument/2006/relationships/slideLayout" Target="../slideLayouts/slideLayout80.xml"/><Relationship Id="rId6" Type="http://schemas.openxmlformats.org/officeDocument/2006/relationships/slideLayout" Target="../slideLayouts/slideLayout85.xml"/><Relationship Id="rId11" Type="http://schemas.openxmlformats.org/officeDocument/2006/relationships/slideLayout" Target="../slideLayouts/slideLayout90.xml"/><Relationship Id="rId5" Type="http://schemas.openxmlformats.org/officeDocument/2006/relationships/slideLayout" Target="../slideLayouts/slideLayout84.xml"/><Relationship Id="rId10" Type="http://schemas.openxmlformats.org/officeDocument/2006/relationships/slideLayout" Target="../slideLayouts/slideLayout89.xml"/><Relationship Id="rId4" Type="http://schemas.openxmlformats.org/officeDocument/2006/relationships/slideLayout" Target="../slideLayouts/slideLayout83.xml"/><Relationship Id="rId9" Type="http://schemas.openxmlformats.org/officeDocument/2006/relationships/slideLayout" Target="../slideLayouts/slideLayout88.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4" cstate="print"/>
          <a:srcRect/>
          <a:stretch>
            <a:fillRect/>
          </a:stretch>
        </a:blipFill>
        <a:effectLst/>
      </p:bgPr>
    </p:bg>
    <p:spTree>
      <p:nvGrpSpPr>
        <p:cNvPr id="1" name=""/>
        <p:cNvGrpSpPr/>
        <p:nvPr/>
      </p:nvGrpSpPr>
      <p:grpSpPr>
        <a:xfrm>
          <a:off x="0" y="0"/>
          <a:ext cx="0" cy="0"/>
          <a:chOff x="0" y="0"/>
          <a:chExt cx="0" cy="0"/>
        </a:xfrm>
      </p:grpSpPr>
      <p:pic>
        <p:nvPicPr>
          <p:cNvPr id="14" name="Image 13" descr="fond_diapos.gif"/>
          <p:cNvPicPr>
            <a:picLocks noChangeAspect="1"/>
          </p:cNvPicPr>
          <p:nvPr/>
        </p:nvPicPr>
        <p:blipFill>
          <a:blip r:embed="rId15" cstate="print">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Autofit/>
          </a:bodyPr>
          <a:lstStyle/>
          <a:p>
            <a:pPr lvl="0"/>
            <a:r>
              <a:rPr lang="fr-FR" dirty="0"/>
              <a:t>Cliquez pour modifier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
        <p:nvSpPr>
          <p:cNvPr id="10" name="Espace réservé du titre 9"/>
          <p:cNvSpPr>
            <a:spLocks noGrp="1"/>
          </p:cNvSpPr>
          <p:nvPr>
            <p:ph type="title"/>
          </p:nvPr>
        </p:nvSpPr>
        <p:spPr>
          <a:xfrm>
            <a:off x="457200" y="774700"/>
            <a:ext cx="8229600" cy="642938"/>
          </a:xfrm>
          <a:prstGeom prst="rect">
            <a:avLst/>
          </a:prstGeom>
        </p:spPr>
        <p:txBody>
          <a:bodyPr vert="horz" lIns="91440" tIns="45720" rIns="91440" bIns="45720" rtlCol="0" anchor="ctr">
            <a:normAutofit/>
          </a:bodyPr>
          <a:lstStyle/>
          <a:p>
            <a:r>
              <a:rPr lang="fr-FR" dirty="0"/>
              <a:t>Cliquez et modifiez le titre</a:t>
            </a:r>
          </a:p>
        </p:txBody>
      </p:sp>
      <p:sp>
        <p:nvSpPr>
          <p:cNvPr id="11" name="Espace réservé de la date 10"/>
          <p:cNvSpPr>
            <a:spLocks noGrp="1"/>
          </p:cNvSpPr>
          <p:nvPr>
            <p:ph type="dt" sz="half" idx="2"/>
          </p:nvPr>
        </p:nvSpPr>
        <p:spPr>
          <a:xfrm>
            <a:off x="7429499" y="309563"/>
            <a:ext cx="1104902" cy="261937"/>
          </a:xfrm>
          <a:prstGeom prst="rect">
            <a:avLst/>
          </a:prstGeom>
        </p:spPr>
        <p:txBody>
          <a:bodyPr vert="horz" lIns="91440" tIns="45720" rIns="91440" bIns="45720" rtlCol="0" anchor="ctr"/>
          <a:lstStyle>
            <a:lvl1pPr algn="ctr">
              <a:defRPr sz="1000">
                <a:solidFill>
                  <a:srgbClr val="AFB1A5"/>
                </a:solidFill>
                <a:latin typeface="Verdana"/>
                <a:cs typeface="Verdana"/>
              </a:defRPr>
            </a:lvl1pPr>
          </a:lstStyle>
          <a:p>
            <a:fld id="{B8556A33-B6DA-4402-9ADF-5C46B59B7CEC}" type="datetimeFigureOut">
              <a:rPr lang="fr-FR" smtClean="0"/>
              <a:pPr/>
              <a:t>04/01/2022</a:t>
            </a:fld>
            <a:endParaRPr lang="fr-FR"/>
          </a:p>
        </p:txBody>
      </p:sp>
      <p:sp>
        <p:nvSpPr>
          <p:cNvPr id="12" name="Espace réservé du pied de page 11"/>
          <p:cNvSpPr>
            <a:spLocks noGrp="1"/>
          </p:cNvSpPr>
          <p:nvPr>
            <p:ph type="ftr" sz="quarter" idx="3"/>
          </p:nvPr>
        </p:nvSpPr>
        <p:spPr>
          <a:xfrm>
            <a:off x="3238500" y="0"/>
            <a:ext cx="2781300" cy="504825"/>
          </a:xfrm>
          <a:prstGeom prst="rect">
            <a:avLst/>
          </a:prstGeom>
        </p:spPr>
        <p:txBody>
          <a:bodyPr vert="horz" lIns="91440" tIns="45720" rIns="91440" bIns="45720" rtlCol="0" anchor="ctr"/>
          <a:lstStyle>
            <a:lvl1pPr algn="l">
              <a:defRPr sz="1000" b="1">
                <a:solidFill>
                  <a:schemeClr val="bg1"/>
                </a:solidFill>
                <a:latin typeface="Verdana"/>
                <a:cs typeface="Verdana"/>
              </a:defRPr>
            </a:lvl1pPr>
          </a:lstStyle>
          <a:p>
            <a:endParaRPr lang="fr-FR"/>
          </a:p>
        </p:txBody>
      </p:sp>
      <p:sp>
        <p:nvSpPr>
          <p:cNvPr id="13" name="Espace réservé du numéro de diapositive 12"/>
          <p:cNvSpPr>
            <a:spLocks noGrp="1"/>
          </p:cNvSpPr>
          <p:nvPr>
            <p:ph type="sldNum" sz="quarter" idx="4"/>
          </p:nvPr>
        </p:nvSpPr>
        <p:spPr>
          <a:xfrm>
            <a:off x="8534401" y="309563"/>
            <a:ext cx="454556" cy="261937"/>
          </a:xfrm>
          <a:prstGeom prst="rect">
            <a:avLst/>
          </a:prstGeom>
        </p:spPr>
        <p:txBody>
          <a:bodyPr vert="horz" lIns="91440" tIns="45720" rIns="91440" bIns="45720" rtlCol="0" anchor="ctr"/>
          <a:lstStyle>
            <a:lvl1pPr algn="r">
              <a:defRPr sz="1000" b="1">
                <a:solidFill>
                  <a:srgbClr val="AFB1A5"/>
                </a:solidFill>
                <a:latin typeface="Verdana"/>
                <a:cs typeface="Verdana"/>
              </a:defRPr>
            </a:lvl1pPr>
          </a:lstStyle>
          <a:p>
            <a:fld id="{6AF835D8-D398-4EC9-AAF1-14A906F8EA99}" type="slidenum">
              <a:rPr lang="fr-FR" smtClean="0"/>
              <a:pPr/>
              <a:t>‹N°›</a:t>
            </a:fld>
            <a:endParaRPr lang="fr-FR"/>
          </a:p>
        </p:txBody>
      </p:sp>
    </p:spTree>
    <p:extLst>
      <p:ext uri="{BB962C8B-B14F-4D97-AF65-F5344CB8AC3E}">
        <p14:creationId xmlns:p14="http://schemas.microsoft.com/office/powerpoint/2010/main" val="2425338429"/>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Lst>
  <p:txStyles>
    <p:titleStyle>
      <a:lvl1pPr algn="l" defTabSz="457200" rtl="0" eaLnBrk="1" latinLnBrk="0" hangingPunct="1">
        <a:spcBef>
          <a:spcPct val="0"/>
        </a:spcBef>
        <a:buNone/>
        <a:defRPr sz="2600" b="1" i="0" kern="1200">
          <a:solidFill>
            <a:srgbClr val="2663B4"/>
          </a:solidFill>
          <a:latin typeface="Verdana"/>
          <a:ea typeface="+mj-ea"/>
          <a:cs typeface="Verdana"/>
        </a:defRPr>
      </a:lvl1pPr>
    </p:titleStyle>
    <p:bodyStyle>
      <a:lvl1pPr marL="0" indent="0" algn="l" defTabSz="457200" rtl="0" eaLnBrk="1" latinLnBrk="0" hangingPunct="1">
        <a:spcBef>
          <a:spcPct val="20000"/>
        </a:spcBef>
        <a:buFont typeface="Arial"/>
        <a:buNone/>
        <a:defRPr sz="1400" b="1" i="0" kern="1200" normalizeH="0">
          <a:solidFill>
            <a:schemeClr val="tx1"/>
          </a:solidFill>
          <a:latin typeface="Verdana"/>
          <a:ea typeface="+mn-ea"/>
          <a:cs typeface="Verdana"/>
        </a:defRPr>
      </a:lvl1pPr>
      <a:lvl2pPr marL="914400" indent="-457200" algn="l" defTabSz="457200" rtl="0" eaLnBrk="1" latinLnBrk="0" hangingPunct="1">
        <a:spcBef>
          <a:spcPct val="20000"/>
        </a:spcBef>
        <a:buClr>
          <a:srgbClr val="AFB1A5"/>
        </a:buClr>
        <a:buSzPct val="80000"/>
        <a:buFont typeface="+mj-ea"/>
        <a:buAutoNum type="circleNumDbPlain"/>
        <a:defRPr sz="1400" b="0" i="0" kern="1200" normalizeH="0">
          <a:solidFill>
            <a:schemeClr val="tx1"/>
          </a:solidFill>
          <a:latin typeface="Verdana"/>
          <a:ea typeface="+mn-ea"/>
          <a:cs typeface="Verdana"/>
        </a:defRPr>
      </a:lvl2pPr>
      <a:lvl3pPr marL="1200150" indent="-285750" algn="l" defTabSz="457200" rtl="0" eaLnBrk="1" latinLnBrk="0" hangingPunct="1">
        <a:spcBef>
          <a:spcPct val="20000"/>
        </a:spcBef>
        <a:buClr>
          <a:srgbClr val="AFB1A5"/>
        </a:buClr>
        <a:buFont typeface="Wingdings" charset="2"/>
        <a:buChar char=""/>
        <a:defRPr sz="1400" b="0" i="0" kern="1200" normalizeH="0">
          <a:solidFill>
            <a:schemeClr val="tx1"/>
          </a:solidFill>
          <a:latin typeface="Verdana"/>
          <a:ea typeface="+mn-ea"/>
          <a:cs typeface="Verdana"/>
        </a:defRPr>
      </a:lvl3pPr>
      <a:lvl4pPr marL="1600200" indent="-228600" algn="l" defTabSz="457200" rtl="0" eaLnBrk="1" latinLnBrk="0" hangingPunct="1">
        <a:spcBef>
          <a:spcPct val="20000"/>
        </a:spcBef>
        <a:buClr>
          <a:srgbClr val="AFB1A5"/>
        </a:buClr>
        <a:buSzPct val="130000"/>
        <a:buFont typeface="Arial"/>
        <a:buChar char="•"/>
        <a:defRPr sz="1400" b="0" i="0" kern="1200" normalizeH="0">
          <a:solidFill>
            <a:schemeClr val="tx1"/>
          </a:solidFill>
          <a:latin typeface="Verdana"/>
          <a:ea typeface="+mn-ea"/>
          <a:cs typeface="Verdana"/>
        </a:defRPr>
      </a:lvl4pPr>
      <a:lvl5pPr marL="2057400" indent="-228600" algn="l" defTabSz="457200" rtl="0" eaLnBrk="1" latinLnBrk="0" hangingPunct="1">
        <a:spcBef>
          <a:spcPct val="20000"/>
        </a:spcBef>
        <a:buClr>
          <a:srgbClr val="AFB1A5"/>
        </a:buClr>
        <a:buFont typeface="Arial"/>
        <a:buChar char="»"/>
        <a:defRPr sz="1400" b="0" i="0" kern="1200" normalizeH="0">
          <a:solidFill>
            <a:schemeClr val="tx1"/>
          </a:solidFill>
          <a:latin typeface="Verdana"/>
          <a:ea typeface="+mn-ea"/>
          <a:cs typeface="Verdana"/>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fr-FR"/>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7" name="Image 6" descr="fond_diapos.gif"/>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Espace réservé du titre 1"/>
          <p:cNvSpPr>
            <a:spLocks noGrp="1"/>
          </p:cNvSpPr>
          <p:nvPr>
            <p:ph type="title"/>
          </p:nvPr>
        </p:nvSpPr>
        <p:spPr>
          <a:xfrm>
            <a:off x="1041400" y="1008062"/>
            <a:ext cx="7543800" cy="973138"/>
          </a:xfrm>
          <a:prstGeom prst="rect">
            <a:avLst/>
          </a:prstGeom>
        </p:spPr>
        <p:txBody>
          <a:bodyPr vert="horz" lIns="91440" tIns="45720" rIns="91440" bIns="45720" rtlCol="0" anchor="t">
            <a:normAutofit/>
          </a:bodyPr>
          <a:lstStyle/>
          <a:p>
            <a:r>
              <a:rPr lang="fr-FR" dirty="0"/>
              <a:t>Cliquez et modifiez le titre</a:t>
            </a:r>
          </a:p>
        </p:txBody>
      </p:sp>
      <p:sp>
        <p:nvSpPr>
          <p:cNvPr id="4" name="Espace réservé de la date 3"/>
          <p:cNvSpPr>
            <a:spLocks noGrp="1"/>
          </p:cNvSpPr>
          <p:nvPr>
            <p:ph type="dt" sz="half" idx="2"/>
          </p:nvPr>
        </p:nvSpPr>
        <p:spPr>
          <a:xfrm>
            <a:off x="7403077" y="1"/>
            <a:ext cx="1740923" cy="565492"/>
          </a:xfrm>
          <a:prstGeom prst="rect">
            <a:avLst/>
          </a:prstGeom>
        </p:spPr>
        <p:txBody>
          <a:bodyPr vert="horz" lIns="91440" tIns="45720" rIns="91440" bIns="45720" rtlCol="0" anchor="b"/>
          <a:lstStyle>
            <a:lvl1pPr algn="ctr">
              <a:defRPr sz="1000">
                <a:solidFill>
                  <a:schemeClr val="tx1">
                    <a:tint val="75000"/>
                  </a:schemeClr>
                </a:solidFill>
                <a:latin typeface="Verdana"/>
                <a:cs typeface="Verdana"/>
              </a:defRPr>
            </a:lvl1pPr>
          </a:lstStyle>
          <a:p>
            <a:r>
              <a:rPr lang="fr-FR"/>
              <a:t>20/03/2012</a:t>
            </a:r>
          </a:p>
        </p:txBody>
      </p:sp>
      <p:sp>
        <p:nvSpPr>
          <p:cNvPr id="5" name="Espace réservé du pied de page 4"/>
          <p:cNvSpPr>
            <a:spLocks noGrp="1"/>
          </p:cNvSpPr>
          <p:nvPr>
            <p:ph type="ftr" sz="quarter" idx="3"/>
          </p:nvPr>
        </p:nvSpPr>
        <p:spPr>
          <a:xfrm>
            <a:off x="3292663" y="1"/>
            <a:ext cx="4110414" cy="565492"/>
          </a:xfrm>
          <a:prstGeom prst="rect">
            <a:avLst/>
          </a:prstGeom>
        </p:spPr>
        <p:txBody>
          <a:bodyPr vert="horz" lIns="91440" tIns="45720" rIns="91440" bIns="45720" rtlCol="0" anchor="ctr"/>
          <a:lstStyle>
            <a:lvl1pPr algn="l">
              <a:defRPr sz="1000" b="1">
                <a:solidFill>
                  <a:srgbClr val="FFFFFF"/>
                </a:solidFill>
                <a:latin typeface="Verdana"/>
                <a:cs typeface="Verdana"/>
              </a:defRPr>
            </a:lvl1pPr>
          </a:lstStyle>
          <a:p>
            <a:r>
              <a:rPr lang="fr-FR" dirty="0"/>
              <a:t>Titre de la Présentation </a:t>
            </a:r>
          </a:p>
          <a:p>
            <a:r>
              <a:rPr lang="fr-FR" dirty="0"/>
              <a:t>&gt; Titre de la partie</a:t>
            </a:r>
          </a:p>
        </p:txBody>
      </p:sp>
      <p:sp>
        <p:nvSpPr>
          <p:cNvPr id="6" name="Espace réservé du numéro de diapositive 5"/>
          <p:cNvSpPr>
            <a:spLocks noGrp="1"/>
          </p:cNvSpPr>
          <p:nvPr>
            <p:ph type="sldNum" sz="quarter" idx="4"/>
          </p:nvPr>
        </p:nvSpPr>
        <p:spPr>
          <a:xfrm>
            <a:off x="2152513" y="6721475"/>
            <a:ext cx="4825720" cy="136525"/>
          </a:xfrm>
          <a:prstGeom prst="rect">
            <a:avLst/>
          </a:prstGeom>
        </p:spPr>
        <p:txBody>
          <a:bodyPr vert="horz" lIns="91440" tIns="45720" rIns="91440" bIns="45720" rtlCol="0" anchor="ctr"/>
          <a:lstStyle>
            <a:lvl1pPr algn="ctr">
              <a:defRPr sz="1000" b="1">
                <a:solidFill>
                  <a:schemeClr val="bg1"/>
                </a:solidFill>
                <a:latin typeface="Verdana"/>
                <a:cs typeface="Verdana"/>
              </a:defRPr>
            </a:lvl1pPr>
          </a:lstStyle>
          <a:p>
            <a:fld id="{93843418-5D8F-0D41-BCF8-8D9702B58111}" type="slidenum">
              <a:rPr lang="fr-FR" smtClean="0"/>
              <a:pPr/>
              <a:t>‹N°›</a:t>
            </a:fld>
            <a:endParaRPr lang="fr-FR" dirty="0"/>
          </a:p>
        </p:txBody>
      </p:sp>
      <p:sp>
        <p:nvSpPr>
          <p:cNvPr id="10" name="Espace réservé du texte 2"/>
          <p:cNvSpPr>
            <a:spLocks noGrp="1"/>
          </p:cNvSpPr>
          <p:nvPr>
            <p:ph type="body" idx="1"/>
          </p:nvPr>
        </p:nvSpPr>
        <p:spPr>
          <a:xfrm>
            <a:off x="1041400" y="1981200"/>
            <a:ext cx="7543800" cy="4559300"/>
          </a:xfrm>
          <a:prstGeom prst="rect">
            <a:avLst/>
          </a:prstGeom>
        </p:spPr>
        <p:txBody>
          <a:bodyPr vert="horz" lIns="91440" tIns="45720" rIns="91440" bIns="45720" rtlCol="0">
            <a:normAutofit/>
          </a:bodyPr>
          <a:lstStyle/>
          <a:p>
            <a:pPr lvl="0"/>
            <a:r>
              <a:rPr lang="fr-FR" dirty="0"/>
              <a:t>Cliquez pour modifier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Tree>
    <p:extLst>
      <p:ext uri="{BB962C8B-B14F-4D97-AF65-F5344CB8AC3E}">
        <p14:creationId xmlns:p14="http://schemas.microsoft.com/office/powerpoint/2010/main" val="1927191546"/>
      </p:ext>
    </p:extLst>
  </p:cSld>
  <p:clrMap bg1="lt1" tx1="dk1" bg2="lt2" tx2="dk2" accent1="accent1" accent2="accent2" accent3="accent3" accent4="accent4" accent5="accent5" accent6="accent6" hlink="hlink" folHlink="folHlink"/>
  <p:sldLayoutIdLst>
    <p:sldLayoutId id="2147483686" r:id="rId1"/>
    <p:sldLayoutId id="2147483687" r:id="rId2"/>
    <p:sldLayoutId id="2147483688" r:id="rId3"/>
    <p:sldLayoutId id="2147483689" r:id="rId4"/>
    <p:sldLayoutId id="2147483690" r:id="rId5"/>
    <p:sldLayoutId id="2147483691" r:id="rId6"/>
    <p:sldLayoutId id="2147483692" r:id="rId7"/>
    <p:sldLayoutId id="2147483693" r:id="rId8"/>
    <p:sldLayoutId id="2147483694" r:id="rId9"/>
    <p:sldLayoutId id="2147483695" r:id="rId10"/>
    <p:sldLayoutId id="2147483696" r:id="rId11"/>
  </p:sldLayoutIdLst>
  <p:hf hdr="0"/>
  <p:txStyles>
    <p:titleStyle>
      <a:lvl1pPr algn="l" defTabSz="457200" rtl="0" eaLnBrk="1" latinLnBrk="0" hangingPunct="1">
        <a:spcBef>
          <a:spcPct val="0"/>
        </a:spcBef>
        <a:buNone/>
        <a:defRPr sz="2600" b="1" kern="1200">
          <a:solidFill>
            <a:srgbClr val="2663B4"/>
          </a:solidFill>
          <a:latin typeface="Verdana"/>
          <a:ea typeface="+mj-ea"/>
          <a:cs typeface="Verdana"/>
        </a:defRPr>
      </a:lvl1pPr>
    </p:titleStyle>
    <p:bodyStyle>
      <a:lvl1pPr marL="0" indent="0" algn="l" defTabSz="457200" rtl="0" eaLnBrk="1" latinLnBrk="0" hangingPunct="1">
        <a:spcBef>
          <a:spcPct val="20000"/>
        </a:spcBef>
        <a:buFont typeface="Arial"/>
        <a:buNone/>
        <a:defRPr sz="1400" b="1" kern="1200">
          <a:solidFill>
            <a:schemeClr val="tx1"/>
          </a:solidFill>
          <a:latin typeface="Verdana"/>
          <a:ea typeface="+mn-ea"/>
          <a:cs typeface="Verdana"/>
        </a:defRPr>
      </a:lvl1pPr>
      <a:lvl2pPr marL="800100" indent="-342900" algn="l" defTabSz="457200" rtl="0" eaLnBrk="1" latinLnBrk="0" hangingPunct="1">
        <a:spcBef>
          <a:spcPct val="20000"/>
        </a:spcBef>
        <a:buClr>
          <a:srgbClr val="AFB1A5"/>
        </a:buClr>
        <a:buFont typeface="+mj-ea"/>
        <a:buAutoNum type="circleNumDbPlain"/>
        <a:defRPr sz="1400" kern="1200">
          <a:solidFill>
            <a:schemeClr val="tx1"/>
          </a:solidFill>
          <a:latin typeface="Verdana"/>
          <a:ea typeface="+mn-ea"/>
          <a:cs typeface="Verdana"/>
        </a:defRPr>
      </a:lvl2pPr>
      <a:lvl3pPr marL="1200150" indent="-285750" algn="l" defTabSz="457200" rtl="0" eaLnBrk="1" latinLnBrk="0" hangingPunct="1">
        <a:spcBef>
          <a:spcPct val="20000"/>
        </a:spcBef>
        <a:buClr>
          <a:srgbClr val="AFB1A5"/>
        </a:buClr>
        <a:buSzPct val="100000"/>
        <a:buFont typeface="Wingdings" charset="2"/>
        <a:buChar char=""/>
        <a:defRPr sz="1400" kern="1200">
          <a:solidFill>
            <a:schemeClr val="tx1"/>
          </a:solidFill>
          <a:latin typeface="Verdana"/>
          <a:ea typeface="+mn-ea"/>
          <a:cs typeface="Verdana"/>
        </a:defRPr>
      </a:lvl3pPr>
      <a:lvl4pPr marL="1657350" indent="-285750" algn="l" defTabSz="457200" rtl="0" eaLnBrk="1" latinLnBrk="0" hangingPunct="1">
        <a:spcBef>
          <a:spcPct val="20000"/>
        </a:spcBef>
        <a:buClr>
          <a:srgbClr val="AFB1A5"/>
        </a:buClr>
        <a:buFont typeface="Lucida Grande"/>
        <a:buChar char="●"/>
        <a:defRPr sz="1400" kern="1200">
          <a:solidFill>
            <a:schemeClr val="tx1"/>
          </a:solidFill>
          <a:latin typeface="Verdana"/>
          <a:ea typeface="+mn-ea"/>
          <a:cs typeface="Verdana"/>
        </a:defRPr>
      </a:lvl4pPr>
      <a:lvl5pPr marL="2057400" indent="-228600" algn="l" defTabSz="457200" rtl="0" eaLnBrk="1" latinLnBrk="0" hangingPunct="1">
        <a:spcBef>
          <a:spcPct val="20000"/>
        </a:spcBef>
        <a:buClr>
          <a:srgbClr val="AFB1A5"/>
        </a:buClr>
        <a:buFont typeface="Arial"/>
        <a:buChar char="•"/>
        <a:defRPr sz="1400" kern="1200">
          <a:solidFill>
            <a:schemeClr val="tx1"/>
          </a:solidFill>
          <a:latin typeface="Verdana"/>
          <a:ea typeface="+mn-ea"/>
          <a:cs typeface="Verdana"/>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fr-FR"/>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grpSp>
        <p:nvGrpSpPr>
          <p:cNvPr id="4" name="Grouper 8"/>
          <p:cNvGrpSpPr/>
          <p:nvPr/>
        </p:nvGrpSpPr>
        <p:grpSpPr>
          <a:xfrm>
            <a:off x="1" y="0"/>
            <a:ext cx="9144000" cy="6876000"/>
            <a:chOff x="1" y="0"/>
            <a:chExt cx="9144000" cy="6876000"/>
          </a:xfrm>
        </p:grpSpPr>
        <p:pic>
          <p:nvPicPr>
            <p:cNvPr id="7" name="Image 6" descr="fond_titre.gif"/>
            <p:cNvPicPr>
              <a:picLocks noChangeAspect="1"/>
            </p:cNvPicPr>
            <p:nvPr userDrawn="1"/>
          </p:nvPicPr>
          <p:blipFill rotWithShape="1">
            <a:blip r:embed="rId13" cstate="print">
              <a:extLst>
                <a:ext uri="{28A0092B-C50C-407E-A947-70E740481C1C}">
                  <a14:useLocalDpi xmlns:a14="http://schemas.microsoft.com/office/drawing/2010/main" val="0"/>
                </a:ext>
              </a:extLst>
            </a:blip>
            <a:srcRect l="14988" t="13089" r="20146" b="21875"/>
            <a:stretch/>
          </p:blipFill>
          <p:spPr>
            <a:xfrm>
              <a:off x="1" y="0"/>
              <a:ext cx="9144000" cy="6876000"/>
            </a:xfrm>
            <a:prstGeom prst="rect">
              <a:avLst/>
            </a:prstGeom>
          </p:spPr>
        </p:pic>
        <p:sp>
          <p:nvSpPr>
            <p:cNvPr id="8" name="Rectangle 7"/>
            <p:cNvSpPr/>
            <p:nvPr userDrawn="1"/>
          </p:nvSpPr>
          <p:spPr>
            <a:xfrm>
              <a:off x="1460500" y="2120900"/>
              <a:ext cx="5993848" cy="2222500"/>
            </a:xfrm>
            <a:prstGeom prst="rect">
              <a:avLst/>
            </a:prstGeom>
            <a:solidFill>
              <a:srgbClr val="FFFFFF"/>
            </a:solidFill>
            <a:ln>
              <a:solidFill>
                <a:srgbClr val="FFFFFF"/>
              </a:solidFill>
            </a:ln>
          </p:spPr>
          <p:style>
            <a:lnRef idx="2">
              <a:schemeClr val="dk1"/>
            </a:lnRef>
            <a:fillRef idx="1">
              <a:schemeClr val="lt1"/>
            </a:fillRef>
            <a:effectRef idx="0">
              <a:schemeClr val="dk1"/>
            </a:effectRef>
            <a:fontRef idx="minor">
              <a:schemeClr val="dk1"/>
            </a:fontRef>
          </p:style>
          <p:txBody>
            <a:bodyPr rtlCol="0" anchor="ctr"/>
            <a:lstStyle/>
            <a:p>
              <a:pPr algn="ctr"/>
              <a:endParaRPr lang="fr-FR"/>
            </a:p>
          </p:txBody>
        </p:sp>
      </p:grpSp>
      <p:sp>
        <p:nvSpPr>
          <p:cNvPr id="2" name="Espace réservé du titre 1"/>
          <p:cNvSpPr>
            <a:spLocks noGrp="1"/>
          </p:cNvSpPr>
          <p:nvPr>
            <p:ph type="title"/>
          </p:nvPr>
        </p:nvSpPr>
        <p:spPr>
          <a:xfrm>
            <a:off x="914401" y="1637425"/>
            <a:ext cx="8229600" cy="1143000"/>
          </a:xfrm>
          <a:prstGeom prst="rect">
            <a:avLst/>
          </a:prstGeom>
        </p:spPr>
        <p:txBody>
          <a:bodyPr vert="horz" lIns="91440" tIns="45720" rIns="91440" bIns="45720" rtlCol="0" anchor="ctr">
            <a:normAutofit/>
          </a:bodyPr>
          <a:lstStyle/>
          <a:p>
            <a:r>
              <a:rPr lang="fr-FR" dirty="0"/>
              <a:t>Cliquez et modifiez le titre</a:t>
            </a:r>
          </a:p>
        </p:txBody>
      </p:sp>
      <p:sp>
        <p:nvSpPr>
          <p:cNvPr id="3" name="Espace réservé du texte 2"/>
          <p:cNvSpPr>
            <a:spLocks noGrp="1"/>
          </p:cNvSpPr>
          <p:nvPr>
            <p:ph type="body" idx="1"/>
          </p:nvPr>
        </p:nvSpPr>
        <p:spPr>
          <a:xfrm>
            <a:off x="792124" y="3176437"/>
            <a:ext cx="7894676" cy="3598621"/>
          </a:xfrm>
          <a:prstGeom prst="rect">
            <a:avLst/>
          </a:prstGeom>
        </p:spPr>
        <p:txBody>
          <a:bodyPr vert="horz" lIns="91440" tIns="45720" rIns="91440" bIns="45720" rtlCol="0">
            <a:normAutofit/>
          </a:bodyPr>
          <a:lstStyle/>
          <a:p>
            <a:pPr lvl="0"/>
            <a:r>
              <a:rPr lang="fr-FR" dirty="0"/>
              <a:t>Cliquez pour modifier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pic>
        <p:nvPicPr>
          <p:cNvPr id="10" name="Image 9"/>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5874647" y="5615214"/>
            <a:ext cx="3037094" cy="1040374"/>
          </a:xfrm>
          <a:prstGeom prst="rect">
            <a:avLst/>
          </a:prstGeom>
        </p:spPr>
      </p:pic>
    </p:spTree>
    <p:extLst>
      <p:ext uri="{BB962C8B-B14F-4D97-AF65-F5344CB8AC3E}">
        <p14:creationId xmlns:p14="http://schemas.microsoft.com/office/powerpoint/2010/main" val="3213896215"/>
      </p:ext>
    </p:extLst>
  </p:cSld>
  <p:clrMap bg1="lt1" tx1="dk1" bg2="lt2" tx2="dk2" accent1="accent1" accent2="accent2" accent3="accent3" accent4="accent4" accent5="accent5" accent6="accent6" hlink="hlink" folHlink="folHlink"/>
  <p:sldLayoutIdLst>
    <p:sldLayoutId id="2147483698" r:id="rId1"/>
    <p:sldLayoutId id="2147483699" r:id="rId2"/>
    <p:sldLayoutId id="2147483700" r:id="rId3"/>
    <p:sldLayoutId id="2147483701" r:id="rId4"/>
    <p:sldLayoutId id="2147483702" r:id="rId5"/>
    <p:sldLayoutId id="2147483703" r:id="rId6"/>
    <p:sldLayoutId id="2147483704" r:id="rId7"/>
    <p:sldLayoutId id="2147483705" r:id="rId8"/>
    <p:sldLayoutId id="2147483706" r:id="rId9"/>
    <p:sldLayoutId id="2147483707" r:id="rId10"/>
    <p:sldLayoutId id="2147483708" r:id="rId11"/>
  </p:sldLayoutIdLst>
  <p:hf hdr="0"/>
  <p:txStyles>
    <p:titleStyle>
      <a:lvl1pPr algn="ctr" defTabSz="457200" rtl="0" eaLnBrk="1" latinLnBrk="0" hangingPunct="1">
        <a:spcBef>
          <a:spcPct val="0"/>
        </a:spcBef>
        <a:buNone/>
        <a:defRPr sz="4400" b="0" kern="1200">
          <a:solidFill>
            <a:srgbClr val="2663B4"/>
          </a:solidFill>
          <a:latin typeface="Verdana"/>
          <a:ea typeface="+mj-ea"/>
          <a:cs typeface="Verdana"/>
        </a:defRPr>
      </a:lvl1pPr>
    </p:titleStyle>
    <p:bodyStyle>
      <a:lvl1pPr marL="342900" indent="-342900" algn="l" defTabSz="457200" rtl="0" eaLnBrk="1" latinLnBrk="0" hangingPunct="1">
        <a:spcBef>
          <a:spcPct val="20000"/>
        </a:spcBef>
        <a:buFont typeface="Arial"/>
        <a:buChar char="•"/>
        <a:defRPr sz="1800" b="1" kern="1200">
          <a:solidFill>
            <a:schemeClr val="tx1"/>
          </a:solidFill>
          <a:latin typeface="Verdana"/>
          <a:ea typeface="+mn-ea"/>
          <a:cs typeface="Verdana"/>
        </a:defRPr>
      </a:lvl1pPr>
      <a:lvl2pPr marL="742950" indent="-285750" algn="l" defTabSz="457200" rtl="0" eaLnBrk="1" latinLnBrk="0" hangingPunct="1">
        <a:spcBef>
          <a:spcPct val="20000"/>
        </a:spcBef>
        <a:buFont typeface="Arial"/>
        <a:buChar char="–"/>
        <a:defRPr sz="1800" kern="1200">
          <a:solidFill>
            <a:schemeClr val="tx1"/>
          </a:solidFill>
          <a:latin typeface="Verdana"/>
          <a:ea typeface="+mn-ea"/>
          <a:cs typeface="Verdana"/>
        </a:defRPr>
      </a:lvl2pPr>
      <a:lvl3pPr marL="1143000" indent="-228600" algn="l" defTabSz="457200" rtl="0" eaLnBrk="1" latinLnBrk="0" hangingPunct="1">
        <a:spcBef>
          <a:spcPct val="20000"/>
        </a:spcBef>
        <a:buFont typeface="Arial"/>
        <a:buChar char="•"/>
        <a:defRPr sz="1800" kern="1200">
          <a:solidFill>
            <a:schemeClr val="tx1"/>
          </a:solidFill>
          <a:latin typeface="Verdana"/>
          <a:ea typeface="+mn-ea"/>
          <a:cs typeface="Verdana"/>
        </a:defRPr>
      </a:lvl3pPr>
      <a:lvl4pPr marL="1600200" indent="-228600" algn="l" defTabSz="457200" rtl="0" eaLnBrk="1" latinLnBrk="0" hangingPunct="1">
        <a:spcBef>
          <a:spcPct val="20000"/>
        </a:spcBef>
        <a:buFont typeface="Arial"/>
        <a:buChar char="–"/>
        <a:defRPr sz="1800" kern="1200">
          <a:solidFill>
            <a:schemeClr val="tx1"/>
          </a:solidFill>
          <a:latin typeface="Verdana"/>
          <a:ea typeface="+mn-ea"/>
          <a:cs typeface="Verdana"/>
        </a:defRPr>
      </a:lvl4pPr>
      <a:lvl5pPr marL="2057400" indent="-228600" algn="l" defTabSz="457200" rtl="0" eaLnBrk="1" latinLnBrk="0" hangingPunct="1">
        <a:spcBef>
          <a:spcPct val="20000"/>
        </a:spcBef>
        <a:buFont typeface="Arial"/>
        <a:buChar char="»"/>
        <a:defRPr sz="1800" kern="1200">
          <a:solidFill>
            <a:schemeClr val="tx1"/>
          </a:solidFill>
          <a:latin typeface="Verdana"/>
          <a:ea typeface="+mn-ea"/>
          <a:cs typeface="Verdana"/>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fr-FR"/>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7" name="Image 6" descr="fond_diapos.gif"/>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Espace réservé du titre 1"/>
          <p:cNvSpPr>
            <a:spLocks noGrp="1"/>
          </p:cNvSpPr>
          <p:nvPr>
            <p:ph type="title"/>
          </p:nvPr>
        </p:nvSpPr>
        <p:spPr>
          <a:xfrm>
            <a:off x="457200" y="571500"/>
            <a:ext cx="8229600" cy="846138"/>
          </a:xfrm>
          <a:prstGeom prst="rect">
            <a:avLst/>
          </a:prstGeom>
        </p:spPr>
        <p:txBody>
          <a:bodyPr vert="horz" lIns="91440" tIns="45720" rIns="91440" bIns="45720" rtlCol="0" anchor="ctr">
            <a:normAutofit/>
          </a:bodyPr>
          <a:lstStyle/>
          <a:p>
            <a:r>
              <a:rPr lang="fr-FR" dirty="0"/>
              <a:t>Cliquez et modifiez le titre</a:t>
            </a: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dirty="0"/>
              <a:t>Cliquez pour modifier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
        <p:nvSpPr>
          <p:cNvPr id="4" name="Espace réservé de la date 3"/>
          <p:cNvSpPr>
            <a:spLocks noGrp="1"/>
          </p:cNvSpPr>
          <p:nvPr>
            <p:ph type="dt" sz="half" idx="2"/>
          </p:nvPr>
        </p:nvSpPr>
        <p:spPr>
          <a:xfrm>
            <a:off x="7403077" y="1"/>
            <a:ext cx="1740923" cy="565492"/>
          </a:xfrm>
          <a:prstGeom prst="rect">
            <a:avLst/>
          </a:prstGeom>
        </p:spPr>
        <p:txBody>
          <a:bodyPr vert="horz" lIns="91440" tIns="45720" rIns="91440" bIns="45720" rtlCol="0" anchor="b"/>
          <a:lstStyle>
            <a:lvl1pPr algn="ctr">
              <a:defRPr sz="1000">
                <a:solidFill>
                  <a:schemeClr val="tx1">
                    <a:tint val="75000"/>
                  </a:schemeClr>
                </a:solidFill>
                <a:latin typeface="Verdana"/>
                <a:cs typeface="Verdana"/>
              </a:defRPr>
            </a:lvl1pPr>
          </a:lstStyle>
          <a:p>
            <a:r>
              <a:rPr lang="fr-FR"/>
              <a:t>20/03/2012</a:t>
            </a:r>
          </a:p>
        </p:txBody>
      </p:sp>
      <p:sp>
        <p:nvSpPr>
          <p:cNvPr id="5" name="Espace réservé du pied de page 4"/>
          <p:cNvSpPr>
            <a:spLocks noGrp="1"/>
          </p:cNvSpPr>
          <p:nvPr>
            <p:ph type="ftr" sz="quarter" idx="3"/>
          </p:nvPr>
        </p:nvSpPr>
        <p:spPr>
          <a:xfrm>
            <a:off x="3292663" y="1"/>
            <a:ext cx="4110414" cy="565492"/>
          </a:xfrm>
          <a:prstGeom prst="rect">
            <a:avLst/>
          </a:prstGeom>
        </p:spPr>
        <p:txBody>
          <a:bodyPr vert="horz" lIns="91440" tIns="45720" rIns="91440" bIns="45720" rtlCol="0" anchor="ctr"/>
          <a:lstStyle>
            <a:lvl1pPr algn="l">
              <a:defRPr sz="1000" b="1">
                <a:solidFill>
                  <a:srgbClr val="FFFFFF"/>
                </a:solidFill>
                <a:latin typeface="Verdana"/>
                <a:cs typeface="Verdana"/>
              </a:defRPr>
            </a:lvl1pPr>
          </a:lstStyle>
          <a:p>
            <a:r>
              <a:rPr lang="fr-FR"/>
              <a:t>Titre de la Présentation  &gt; Titre de la partie</a:t>
            </a:r>
            <a:endParaRPr lang="fr-FR" dirty="0"/>
          </a:p>
        </p:txBody>
      </p:sp>
      <p:sp>
        <p:nvSpPr>
          <p:cNvPr id="6" name="Espace réservé du numéro de diapositive 5"/>
          <p:cNvSpPr>
            <a:spLocks noGrp="1"/>
          </p:cNvSpPr>
          <p:nvPr>
            <p:ph type="sldNum" sz="quarter" idx="4"/>
          </p:nvPr>
        </p:nvSpPr>
        <p:spPr>
          <a:xfrm>
            <a:off x="2152513" y="6721475"/>
            <a:ext cx="4825720" cy="136525"/>
          </a:xfrm>
          <a:prstGeom prst="rect">
            <a:avLst/>
          </a:prstGeom>
        </p:spPr>
        <p:txBody>
          <a:bodyPr vert="horz" lIns="91440" tIns="45720" rIns="91440" bIns="45720" rtlCol="0" anchor="ctr"/>
          <a:lstStyle>
            <a:lvl1pPr algn="ctr">
              <a:defRPr sz="1000" b="1">
                <a:solidFill>
                  <a:schemeClr val="bg1"/>
                </a:solidFill>
                <a:latin typeface="Verdana"/>
                <a:cs typeface="Verdana"/>
              </a:defRPr>
            </a:lvl1pPr>
          </a:lstStyle>
          <a:p>
            <a:fld id="{93843418-5D8F-0D41-BCF8-8D9702B58111}" type="slidenum">
              <a:rPr lang="fr-FR" smtClean="0"/>
              <a:pPr/>
              <a:t>‹N°›</a:t>
            </a:fld>
            <a:endParaRPr lang="fr-FR" dirty="0"/>
          </a:p>
        </p:txBody>
      </p:sp>
    </p:spTree>
    <p:extLst>
      <p:ext uri="{BB962C8B-B14F-4D97-AF65-F5344CB8AC3E}">
        <p14:creationId xmlns:p14="http://schemas.microsoft.com/office/powerpoint/2010/main" val="1927191546"/>
      </p:ext>
    </p:extLst>
  </p:cSld>
  <p:clrMap bg1="lt1" tx1="dk1" bg2="lt2" tx2="dk2" accent1="accent1" accent2="accent2" accent3="accent3" accent4="accent4" accent5="accent5" accent6="accent6" hlink="hlink" folHlink="folHlink"/>
  <p:sldLayoutIdLst>
    <p:sldLayoutId id="2147483710" r:id="rId1"/>
    <p:sldLayoutId id="2147483711" r:id="rId2"/>
    <p:sldLayoutId id="2147483712" r:id="rId3"/>
    <p:sldLayoutId id="2147483713" r:id="rId4"/>
    <p:sldLayoutId id="2147483714" r:id="rId5"/>
    <p:sldLayoutId id="2147483715" r:id="rId6"/>
    <p:sldLayoutId id="2147483716" r:id="rId7"/>
    <p:sldLayoutId id="2147483717" r:id="rId8"/>
    <p:sldLayoutId id="2147483718" r:id="rId9"/>
    <p:sldLayoutId id="2147483719" r:id="rId10"/>
    <p:sldLayoutId id="2147483720" r:id="rId11"/>
  </p:sldLayoutIdLst>
  <p:hf hdr="0"/>
  <p:txStyles>
    <p:titleStyle>
      <a:lvl1pPr algn="l" defTabSz="457200" rtl="0" eaLnBrk="1" latinLnBrk="0" hangingPunct="1">
        <a:spcBef>
          <a:spcPct val="0"/>
        </a:spcBef>
        <a:buNone/>
        <a:defRPr sz="2600" kern="1200">
          <a:solidFill>
            <a:srgbClr val="2663B4"/>
          </a:solidFill>
          <a:latin typeface="Verdana"/>
          <a:ea typeface="+mj-ea"/>
          <a:cs typeface="Verdana"/>
        </a:defRPr>
      </a:lvl1pPr>
    </p:titleStyle>
    <p:bodyStyle>
      <a:lvl1pPr marL="342900" indent="-342900" algn="l" defTabSz="457200" rtl="0" eaLnBrk="1" latinLnBrk="0" hangingPunct="1">
        <a:spcBef>
          <a:spcPct val="20000"/>
        </a:spcBef>
        <a:buFont typeface="Arial"/>
        <a:buChar char="•"/>
        <a:defRPr sz="14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14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1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14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14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fr-FR"/>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grpSp>
        <p:nvGrpSpPr>
          <p:cNvPr id="9" name="Grouper 8"/>
          <p:cNvGrpSpPr/>
          <p:nvPr/>
        </p:nvGrpSpPr>
        <p:grpSpPr>
          <a:xfrm>
            <a:off x="1" y="0"/>
            <a:ext cx="9144000" cy="6876000"/>
            <a:chOff x="1" y="0"/>
            <a:chExt cx="9144000" cy="6876000"/>
          </a:xfrm>
        </p:grpSpPr>
        <p:pic>
          <p:nvPicPr>
            <p:cNvPr id="7" name="Image 6" descr="fond_titre.gif"/>
            <p:cNvPicPr>
              <a:picLocks noChangeAspect="1"/>
            </p:cNvPicPr>
            <p:nvPr userDrawn="1"/>
          </p:nvPicPr>
          <p:blipFill rotWithShape="1">
            <a:blip r:embed="rId13" cstate="print">
              <a:extLst>
                <a:ext uri="{28A0092B-C50C-407E-A947-70E740481C1C}">
                  <a14:useLocalDpi xmlns:a14="http://schemas.microsoft.com/office/drawing/2010/main" val="0"/>
                </a:ext>
              </a:extLst>
            </a:blip>
            <a:srcRect l="14988" t="13089" r="20146" b="21875"/>
            <a:stretch/>
          </p:blipFill>
          <p:spPr>
            <a:xfrm>
              <a:off x="1" y="0"/>
              <a:ext cx="9144000" cy="6876000"/>
            </a:xfrm>
            <a:prstGeom prst="rect">
              <a:avLst/>
            </a:prstGeom>
          </p:spPr>
        </p:pic>
        <p:sp>
          <p:nvSpPr>
            <p:cNvPr id="8" name="Rectangle 7"/>
            <p:cNvSpPr/>
            <p:nvPr userDrawn="1"/>
          </p:nvSpPr>
          <p:spPr>
            <a:xfrm>
              <a:off x="1460500" y="2120900"/>
              <a:ext cx="5993848" cy="2222500"/>
            </a:xfrm>
            <a:prstGeom prst="rect">
              <a:avLst/>
            </a:prstGeom>
            <a:solidFill>
              <a:srgbClr val="FFFFFF"/>
            </a:solidFill>
            <a:ln>
              <a:solidFill>
                <a:srgbClr val="FFFFFF"/>
              </a:solidFill>
            </a:ln>
          </p:spPr>
          <p:style>
            <a:lnRef idx="2">
              <a:schemeClr val="dk1"/>
            </a:lnRef>
            <a:fillRef idx="1">
              <a:schemeClr val="lt1"/>
            </a:fillRef>
            <a:effectRef idx="0">
              <a:schemeClr val="dk1"/>
            </a:effectRef>
            <a:fontRef idx="minor">
              <a:schemeClr val="dk1"/>
            </a:fontRef>
          </p:style>
          <p:txBody>
            <a:bodyPr rtlCol="0" anchor="ctr"/>
            <a:lstStyle/>
            <a:p>
              <a:pPr algn="ctr"/>
              <a:endParaRPr lang="fr-FR"/>
            </a:p>
          </p:txBody>
        </p:sp>
      </p:grpSp>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dirty="0"/>
              <a:t>Cliquez et modifiez le titre</a:t>
            </a: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dirty="0"/>
              <a:t>Cliquez pour modifier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fr-FR"/>
              <a:t>20/03/2012</a:t>
            </a: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fr-FR"/>
              <a:t>Titre de la Présentation  &gt; Titre de la partie</a:t>
            </a:r>
            <a:endParaRPr lang="fr-FR" dirty="0"/>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720F108-A62D-DA47-AEDB-F94A88926B2F}" type="slidenum">
              <a:rPr lang="fr-FR" smtClean="0"/>
              <a:pPr/>
              <a:t>‹N°›</a:t>
            </a:fld>
            <a:endParaRPr lang="fr-FR" dirty="0"/>
          </a:p>
        </p:txBody>
      </p:sp>
    </p:spTree>
    <p:extLst>
      <p:ext uri="{BB962C8B-B14F-4D97-AF65-F5344CB8AC3E}">
        <p14:creationId xmlns:p14="http://schemas.microsoft.com/office/powerpoint/2010/main" val="3213896215"/>
      </p:ext>
    </p:extLst>
  </p:cSld>
  <p:clrMap bg1="lt1" tx1="dk1" bg2="lt2" tx2="dk2" accent1="accent1" accent2="accent2" accent3="accent3" accent4="accent4" accent5="accent5" accent6="accent6" hlink="hlink" folHlink="folHlink"/>
  <p:sldLayoutIdLst>
    <p:sldLayoutId id="2147483722" r:id="rId1"/>
    <p:sldLayoutId id="2147483723" r:id="rId2"/>
    <p:sldLayoutId id="2147483724" r:id="rId3"/>
    <p:sldLayoutId id="2147483725" r:id="rId4"/>
    <p:sldLayoutId id="2147483726" r:id="rId5"/>
    <p:sldLayoutId id="2147483727" r:id="rId6"/>
    <p:sldLayoutId id="2147483728" r:id="rId7"/>
    <p:sldLayoutId id="2147483729" r:id="rId8"/>
    <p:sldLayoutId id="2147483730" r:id="rId9"/>
    <p:sldLayoutId id="2147483731" r:id="rId10"/>
    <p:sldLayoutId id="2147483732" r:id="rId11"/>
  </p:sldLayoutIdLst>
  <p:hf hdr="0"/>
  <p:txStyles>
    <p:titleStyle>
      <a:lvl1pPr algn="ctr" defTabSz="457200" rtl="0" eaLnBrk="1" latinLnBrk="0" hangingPunct="1">
        <a:spcBef>
          <a:spcPct val="0"/>
        </a:spcBef>
        <a:buNone/>
        <a:defRPr sz="4400" b="0" kern="1200">
          <a:solidFill>
            <a:srgbClr val="2663B4"/>
          </a:solidFill>
          <a:latin typeface="Verdana"/>
          <a:ea typeface="+mj-ea"/>
          <a:cs typeface="Verdana"/>
        </a:defRPr>
      </a:lvl1pPr>
    </p:titleStyle>
    <p:bodyStyle>
      <a:lvl1pPr marL="342900" indent="-342900" algn="l" defTabSz="457200" rtl="0" eaLnBrk="1" latinLnBrk="0" hangingPunct="1">
        <a:spcBef>
          <a:spcPct val="20000"/>
        </a:spcBef>
        <a:buFont typeface="Arial"/>
        <a:buChar char="•"/>
        <a:defRPr sz="1800" b="1" kern="1200">
          <a:solidFill>
            <a:schemeClr val="tx1"/>
          </a:solidFill>
          <a:latin typeface="Verdana"/>
          <a:ea typeface="+mn-ea"/>
          <a:cs typeface="Verdana"/>
        </a:defRPr>
      </a:lvl1pPr>
      <a:lvl2pPr marL="742950" indent="-285750" algn="l" defTabSz="457200" rtl="0" eaLnBrk="1" latinLnBrk="0" hangingPunct="1">
        <a:spcBef>
          <a:spcPct val="20000"/>
        </a:spcBef>
        <a:buFont typeface="Arial"/>
        <a:buChar char="–"/>
        <a:defRPr sz="1800" kern="1200">
          <a:solidFill>
            <a:schemeClr val="tx1"/>
          </a:solidFill>
          <a:latin typeface="Verdana"/>
          <a:ea typeface="+mn-ea"/>
          <a:cs typeface="Verdana"/>
        </a:defRPr>
      </a:lvl2pPr>
      <a:lvl3pPr marL="1143000" indent="-228600" algn="l" defTabSz="457200" rtl="0" eaLnBrk="1" latinLnBrk="0" hangingPunct="1">
        <a:spcBef>
          <a:spcPct val="20000"/>
        </a:spcBef>
        <a:buFont typeface="Arial"/>
        <a:buChar char="•"/>
        <a:defRPr sz="1800" kern="1200">
          <a:solidFill>
            <a:schemeClr val="tx1"/>
          </a:solidFill>
          <a:latin typeface="Verdana"/>
          <a:ea typeface="+mn-ea"/>
          <a:cs typeface="Verdana"/>
        </a:defRPr>
      </a:lvl3pPr>
      <a:lvl4pPr marL="1600200" indent="-228600" algn="l" defTabSz="457200" rtl="0" eaLnBrk="1" latinLnBrk="0" hangingPunct="1">
        <a:spcBef>
          <a:spcPct val="20000"/>
        </a:spcBef>
        <a:buFont typeface="Arial"/>
        <a:buChar char="–"/>
        <a:defRPr sz="1800" kern="1200">
          <a:solidFill>
            <a:schemeClr val="tx1"/>
          </a:solidFill>
          <a:latin typeface="Verdana"/>
          <a:ea typeface="+mn-ea"/>
          <a:cs typeface="Verdana"/>
        </a:defRPr>
      </a:lvl4pPr>
      <a:lvl5pPr marL="2057400" indent="-228600" algn="l" defTabSz="457200" rtl="0" eaLnBrk="1" latinLnBrk="0" hangingPunct="1">
        <a:spcBef>
          <a:spcPct val="20000"/>
        </a:spcBef>
        <a:buFont typeface="Arial"/>
        <a:buChar char="»"/>
        <a:defRPr sz="1800" kern="1200">
          <a:solidFill>
            <a:schemeClr val="tx1"/>
          </a:solidFill>
          <a:latin typeface="Verdana"/>
          <a:ea typeface="+mn-ea"/>
          <a:cs typeface="Verdana"/>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fr-FR"/>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7" name="Image 6" descr="fond_diapos.gif"/>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Espace réservé du titre 1"/>
          <p:cNvSpPr>
            <a:spLocks noGrp="1"/>
          </p:cNvSpPr>
          <p:nvPr>
            <p:ph type="title"/>
          </p:nvPr>
        </p:nvSpPr>
        <p:spPr>
          <a:xfrm>
            <a:off x="457200" y="571500"/>
            <a:ext cx="8229600" cy="846138"/>
          </a:xfrm>
          <a:prstGeom prst="rect">
            <a:avLst/>
          </a:prstGeom>
        </p:spPr>
        <p:txBody>
          <a:bodyPr vert="horz" lIns="91440" tIns="45720" rIns="91440" bIns="45720" rtlCol="0" anchor="ctr">
            <a:normAutofit/>
          </a:bodyPr>
          <a:lstStyle/>
          <a:p>
            <a:r>
              <a:rPr lang="fr-FR" dirty="0"/>
              <a:t>Cliquez et modifiez le titre</a:t>
            </a: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dirty="0"/>
              <a:t>Cliquez pour modifier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
        <p:nvSpPr>
          <p:cNvPr id="4" name="Espace réservé de la date 3"/>
          <p:cNvSpPr>
            <a:spLocks noGrp="1"/>
          </p:cNvSpPr>
          <p:nvPr>
            <p:ph type="dt" sz="half" idx="2"/>
          </p:nvPr>
        </p:nvSpPr>
        <p:spPr>
          <a:xfrm>
            <a:off x="7403077" y="1"/>
            <a:ext cx="1740923" cy="565492"/>
          </a:xfrm>
          <a:prstGeom prst="rect">
            <a:avLst/>
          </a:prstGeom>
        </p:spPr>
        <p:txBody>
          <a:bodyPr vert="horz" lIns="91440" tIns="45720" rIns="91440" bIns="45720" rtlCol="0" anchor="b"/>
          <a:lstStyle>
            <a:lvl1pPr algn="ctr">
              <a:defRPr sz="1000">
                <a:solidFill>
                  <a:schemeClr val="tx1">
                    <a:tint val="75000"/>
                  </a:schemeClr>
                </a:solidFill>
                <a:latin typeface="Verdana"/>
                <a:cs typeface="Verdana"/>
              </a:defRPr>
            </a:lvl1pPr>
          </a:lstStyle>
          <a:p>
            <a:r>
              <a:rPr lang="fr-FR"/>
              <a:t>20/03/2012</a:t>
            </a:r>
          </a:p>
        </p:txBody>
      </p:sp>
      <p:sp>
        <p:nvSpPr>
          <p:cNvPr id="5" name="Espace réservé du pied de page 4"/>
          <p:cNvSpPr>
            <a:spLocks noGrp="1"/>
          </p:cNvSpPr>
          <p:nvPr>
            <p:ph type="ftr" sz="quarter" idx="3"/>
          </p:nvPr>
        </p:nvSpPr>
        <p:spPr>
          <a:xfrm>
            <a:off x="3292663" y="1"/>
            <a:ext cx="4110414" cy="565492"/>
          </a:xfrm>
          <a:prstGeom prst="rect">
            <a:avLst/>
          </a:prstGeom>
        </p:spPr>
        <p:txBody>
          <a:bodyPr vert="horz" lIns="91440" tIns="45720" rIns="91440" bIns="45720" rtlCol="0" anchor="ctr"/>
          <a:lstStyle>
            <a:lvl1pPr algn="l">
              <a:defRPr sz="1000" b="1">
                <a:solidFill>
                  <a:srgbClr val="FFFFFF"/>
                </a:solidFill>
                <a:latin typeface="Verdana"/>
                <a:cs typeface="Verdana"/>
              </a:defRPr>
            </a:lvl1pPr>
          </a:lstStyle>
          <a:p>
            <a:r>
              <a:rPr lang="fr-FR"/>
              <a:t>Titre de la Présentation  &gt; Titre de la partie</a:t>
            </a:r>
            <a:endParaRPr lang="fr-FR" dirty="0"/>
          </a:p>
        </p:txBody>
      </p:sp>
      <p:sp>
        <p:nvSpPr>
          <p:cNvPr id="6" name="Espace réservé du numéro de diapositive 5"/>
          <p:cNvSpPr>
            <a:spLocks noGrp="1"/>
          </p:cNvSpPr>
          <p:nvPr>
            <p:ph type="sldNum" sz="quarter" idx="4"/>
          </p:nvPr>
        </p:nvSpPr>
        <p:spPr>
          <a:xfrm>
            <a:off x="2152513" y="6721475"/>
            <a:ext cx="4825720" cy="136525"/>
          </a:xfrm>
          <a:prstGeom prst="rect">
            <a:avLst/>
          </a:prstGeom>
        </p:spPr>
        <p:txBody>
          <a:bodyPr vert="horz" lIns="91440" tIns="45720" rIns="91440" bIns="45720" rtlCol="0" anchor="ctr"/>
          <a:lstStyle>
            <a:lvl1pPr algn="ctr">
              <a:defRPr sz="1000" b="1">
                <a:solidFill>
                  <a:schemeClr val="bg1"/>
                </a:solidFill>
                <a:latin typeface="Verdana"/>
                <a:cs typeface="Verdana"/>
              </a:defRPr>
            </a:lvl1pPr>
          </a:lstStyle>
          <a:p>
            <a:fld id="{93843418-5D8F-0D41-BCF8-8D9702B58111}" type="slidenum">
              <a:rPr lang="fr-FR" smtClean="0"/>
              <a:pPr/>
              <a:t>‹N°›</a:t>
            </a:fld>
            <a:endParaRPr lang="fr-FR" dirty="0"/>
          </a:p>
        </p:txBody>
      </p:sp>
    </p:spTree>
    <p:extLst>
      <p:ext uri="{BB962C8B-B14F-4D97-AF65-F5344CB8AC3E}">
        <p14:creationId xmlns:p14="http://schemas.microsoft.com/office/powerpoint/2010/main" val="1927191546"/>
      </p:ext>
    </p:extLst>
  </p:cSld>
  <p:clrMap bg1="lt1" tx1="dk1" bg2="lt2" tx2="dk2" accent1="accent1" accent2="accent2" accent3="accent3" accent4="accent4" accent5="accent5" accent6="accent6" hlink="hlink" folHlink="folHlink"/>
  <p:sldLayoutIdLst>
    <p:sldLayoutId id="2147483734" r:id="rId1"/>
    <p:sldLayoutId id="2147483735" r:id="rId2"/>
    <p:sldLayoutId id="2147483736" r:id="rId3"/>
    <p:sldLayoutId id="2147483737" r:id="rId4"/>
    <p:sldLayoutId id="2147483738" r:id="rId5"/>
    <p:sldLayoutId id="2147483739" r:id="rId6"/>
    <p:sldLayoutId id="2147483740" r:id="rId7"/>
    <p:sldLayoutId id="2147483741" r:id="rId8"/>
    <p:sldLayoutId id="2147483742" r:id="rId9"/>
    <p:sldLayoutId id="2147483743" r:id="rId10"/>
    <p:sldLayoutId id="2147483744" r:id="rId11"/>
  </p:sldLayoutIdLst>
  <p:hf hdr="0"/>
  <p:txStyles>
    <p:titleStyle>
      <a:lvl1pPr algn="l" defTabSz="457200" rtl="0" eaLnBrk="1" latinLnBrk="0" hangingPunct="1">
        <a:spcBef>
          <a:spcPct val="0"/>
        </a:spcBef>
        <a:buNone/>
        <a:defRPr sz="2600" kern="1200">
          <a:solidFill>
            <a:srgbClr val="2663B4"/>
          </a:solidFill>
          <a:latin typeface="Verdana"/>
          <a:ea typeface="+mj-ea"/>
          <a:cs typeface="Verdana"/>
        </a:defRPr>
      </a:lvl1pPr>
    </p:titleStyle>
    <p:bodyStyle>
      <a:lvl1pPr marL="342900" indent="-342900" algn="l" defTabSz="457200" rtl="0" eaLnBrk="1" latinLnBrk="0" hangingPunct="1">
        <a:spcBef>
          <a:spcPct val="20000"/>
        </a:spcBef>
        <a:buFont typeface="Arial"/>
        <a:buChar char="•"/>
        <a:defRPr sz="14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14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1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14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14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fr-FR"/>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4" cstate="print"/>
          <a:srcRect/>
          <a:stretch>
            <a:fillRect/>
          </a:stretch>
        </a:blipFill>
        <a:effectLst/>
      </p:bgPr>
    </p:bg>
    <p:spTree>
      <p:nvGrpSpPr>
        <p:cNvPr id="1" name=""/>
        <p:cNvGrpSpPr/>
        <p:nvPr/>
      </p:nvGrpSpPr>
      <p:grpSpPr>
        <a:xfrm>
          <a:off x="0" y="0"/>
          <a:ext cx="0" cy="0"/>
          <a:chOff x="0" y="0"/>
          <a:chExt cx="0" cy="0"/>
        </a:xfrm>
      </p:grpSpPr>
      <p:pic>
        <p:nvPicPr>
          <p:cNvPr id="14" name="Image 13" descr="fond_diapos.gif"/>
          <p:cNvPicPr>
            <a:picLocks noChangeAspect="1"/>
          </p:cNvPicPr>
          <p:nvPr/>
        </p:nvPicPr>
        <p:blipFill>
          <a:blip r:embed="rId15" cstate="print">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Autofit/>
          </a:bodyPr>
          <a:lstStyle/>
          <a:p>
            <a:pPr lvl="0"/>
            <a:r>
              <a:rPr lang="fr-FR" dirty="0"/>
              <a:t>Cliquez pour modifier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
        <p:nvSpPr>
          <p:cNvPr id="10" name="Espace réservé du titre 9"/>
          <p:cNvSpPr>
            <a:spLocks noGrp="1"/>
          </p:cNvSpPr>
          <p:nvPr>
            <p:ph type="title"/>
          </p:nvPr>
        </p:nvSpPr>
        <p:spPr>
          <a:xfrm>
            <a:off x="457200" y="774700"/>
            <a:ext cx="8229600" cy="642938"/>
          </a:xfrm>
          <a:prstGeom prst="rect">
            <a:avLst/>
          </a:prstGeom>
        </p:spPr>
        <p:txBody>
          <a:bodyPr vert="horz" lIns="91440" tIns="45720" rIns="91440" bIns="45720" rtlCol="0" anchor="ctr">
            <a:normAutofit/>
          </a:bodyPr>
          <a:lstStyle/>
          <a:p>
            <a:r>
              <a:rPr lang="fr-FR" dirty="0"/>
              <a:t>Cliquez et modifiez le titre</a:t>
            </a:r>
          </a:p>
        </p:txBody>
      </p:sp>
      <p:sp>
        <p:nvSpPr>
          <p:cNvPr id="11" name="Espace réservé de la date 10"/>
          <p:cNvSpPr>
            <a:spLocks noGrp="1"/>
          </p:cNvSpPr>
          <p:nvPr>
            <p:ph type="dt" sz="half" idx="2"/>
          </p:nvPr>
        </p:nvSpPr>
        <p:spPr>
          <a:xfrm>
            <a:off x="7429499" y="309563"/>
            <a:ext cx="1104902" cy="261937"/>
          </a:xfrm>
          <a:prstGeom prst="rect">
            <a:avLst/>
          </a:prstGeom>
        </p:spPr>
        <p:txBody>
          <a:bodyPr vert="horz" lIns="91440" tIns="45720" rIns="91440" bIns="45720" rtlCol="0" anchor="ctr"/>
          <a:lstStyle>
            <a:lvl1pPr algn="ctr">
              <a:defRPr sz="1000">
                <a:solidFill>
                  <a:srgbClr val="AFB1A5"/>
                </a:solidFill>
                <a:latin typeface="Verdana"/>
                <a:cs typeface="Verdana"/>
              </a:defRPr>
            </a:lvl1pPr>
          </a:lstStyle>
          <a:p>
            <a:r>
              <a:rPr lang="fr-FR"/>
              <a:t>20/03/2012</a:t>
            </a:r>
          </a:p>
        </p:txBody>
      </p:sp>
      <p:sp>
        <p:nvSpPr>
          <p:cNvPr id="12" name="Espace réservé du pied de page 11"/>
          <p:cNvSpPr>
            <a:spLocks noGrp="1"/>
          </p:cNvSpPr>
          <p:nvPr>
            <p:ph type="ftr" sz="quarter" idx="3"/>
          </p:nvPr>
        </p:nvSpPr>
        <p:spPr>
          <a:xfrm>
            <a:off x="3238500" y="0"/>
            <a:ext cx="2781300" cy="504825"/>
          </a:xfrm>
          <a:prstGeom prst="rect">
            <a:avLst/>
          </a:prstGeom>
        </p:spPr>
        <p:txBody>
          <a:bodyPr vert="horz" lIns="91440" tIns="45720" rIns="91440" bIns="45720" rtlCol="0" anchor="ctr"/>
          <a:lstStyle>
            <a:lvl1pPr algn="l">
              <a:defRPr sz="1000" b="1">
                <a:solidFill>
                  <a:schemeClr val="bg1"/>
                </a:solidFill>
                <a:latin typeface="Verdana"/>
                <a:cs typeface="Verdana"/>
              </a:defRPr>
            </a:lvl1pPr>
          </a:lstStyle>
          <a:p>
            <a:r>
              <a:rPr lang="fr-FR"/>
              <a:t>Titre de la Présentation  &gt; Titre de la partie</a:t>
            </a:r>
          </a:p>
        </p:txBody>
      </p:sp>
      <p:sp>
        <p:nvSpPr>
          <p:cNvPr id="13" name="Espace réservé du numéro de diapositive 12"/>
          <p:cNvSpPr>
            <a:spLocks noGrp="1"/>
          </p:cNvSpPr>
          <p:nvPr>
            <p:ph type="sldNum" sz="quarter" idx="4"/>
          </p:nvPr>
        </p:nvSpPr>
        <p:spPr>
          <a:xfrm>
            <a:off x="8534401" y="309563"/>
            <a:ext cx="454556" cy="261937"/>
          </a:xfrm>
          <a:prstGeom prst="rect">
            <a:avLst/>
          </a:prstGeom>
        </p:spPr>
        <p:txBody>
          <a:bodyPr vert="horz" lIns="91440" tIns="45720" rIns="91440" bIns="45720" rtlCol="0" anchor="ctr"/>
          <a:lstStyle>
            <a:lvl1pPr algn="r">
              <a:defRPr sz="1000" b="1">
                <a:solidFill>
                  <a:srgbClr val="AFB1A5"/>
                </a:solidFill>
                <a:latin typeface="Verdana"/>
                <a:cs typeface="Verdana"/>
              </a:defRPr>
            </a:lvl1pPr>
          </a:lstStyle>
          <a:p>
            <a:fld id="{93463C0C-1AA8-7B47-8CA8-BFBFDC78ABA1}" type="slidenum">
              <a:rPr lang="fr-FR" smtClean="0"/>
              <a:pPr/>
              <a:t>‹N°›</a:t>
            </a:fld>
            <a:endParaRPr lang="fr-FR"/>
          </a:p>
        </p:txBody>
      </p:sp>
    </p:spTree>
    <p:extLst>
      <p:ext uri="{BB962C8B-B14F-4D97-AF65-F5344CB8AC3E}">
        <p14:creationId xmlns:p14="http://schemas.microsoft.com/office/powerpoint/2010/main" val="2425338429"/>
      </p:ext>
    </p:extLst>
  </p:cSld>
  <p:clrMap bg1="lt1" tx1="dk1" bg2="lt2" tx2="dk2" accent1="accent1" accent2="accent2" accent3="accent3" accent4="accent4" accent5="accent5" accent6="accent6" hlink="hlink" folHlink="folHlink"/>
  <p:sldLayoutIdLst>
    <p:sldLayoutId id="2147483758" r:id="rId1"/>
    <p:sldLayoutId id="2147483759" r:id="rId2"/>
    <p:sldLayoutId id="2147483760" r:id="rId3"/>
    <p:sldLayoutId id="2147483761" r:id="rId4"/>
    <p:sldLayoutId id="2147483762" r:id="rId5"/>
    <p:sldLayoutId id="2147483763" r:id="rId6"/>
    <p:sldLayoutId id="2147483764" r:id="rId7"/>
    <p:sldLayoutId id="2147483765" r:id="rId8"/>
    <p:sldLayoutId id="2147483766" r:id="rId9"/>
    <p:sldLayoutId id="2147483767" r:id="rId10"/>
    <p:sldLayoutId id="2147483768" r:id="rId11"/>
    <p:sldLayoutId id="2147483769" r:id="rId12"/>
  </p:sldLayoutIdLst>
  <p:hf hdr="0"/>
  <p:txStyles>
    <p:titleStyle>
      <a:lvl1pPr algn="l" defTabSz="457200" rtl="0" eaLnBrk="1" latinLnBrk="0" hangingPunct="1">
        <a:spcBef>
          <a:spcPct val="0"/>
        </a:spcBef>
        <a:buNone/>
        <a:defRPr sz="2600" b="1" i="0" kern="1200">
          <a:solidFill>
            <a:srgbClr val="2663B4"/>
          </a:solidFill>
          <a:latin typeface="Verdana"/>
          <a:ea typeface="+mj-ea"/>
          <a:cs typeface="Verdana"/>
        </a:defRPr>
      </a:lvl1pPr>
    </p:titleStyle>
    <p:bodyStyle>
      <a:lvl1pPr marL="0" indent="0" algn="l" defTabSz="457200" rtl="0" eaLnBrk="1" latinLnBrk="0" hangingPunct="1">
        <a:spcBef>
          <a:spcPct val="20000"/>
        </a:spcBef>
        <a:buFont typeface="Arial"/>
        <a:buNone/>
        <a:defRPr sz="1400" b="1" i="0" kern="1200" normalizeH="0">
          <a:solidFill>
            <a:schemeClr val="tx1"/>
          </a:solidFill>
          <a:latin typeface="Verdana"/>
          <a:ea typeface="+mn-ea"/>
          <a:cs typeface="Verdana"/>
        </a:defRPr>
      </a:lvl1pPr>
      <a:lvl2pPr marL="914400" indent="-457200" algn="l" defTabSz="457200" rtl="0" eaLnBrk="1" latinLnBrk="0" hangingPunct="1">
        <a:spcBef>
          <a:spcPct val="20000"/>
        </a:spcBef>
        <a:buClr>
          <a:srgbClr val="AFB1A5"/>
        </a:buClr>
        <a:buSzPct val="80000"/>
        <a:buFont typeface="+mj-ea"/>
        <a:buAutoNum type="circleNumDbPlain"/>
        <a:defRPr sz="1400" b="0" i="0" kern="1200" normalizeH="0">
          <a:solidFill>
            <a:schemeClr val="tx1"/>
          </a:solidFill>
          <a:latin typeface="Verdana"/>
          <a:ea typeface="+mn-ea"/>
          <a:cs typeface="Verdana"/>
        </a:defRPr>
      </a:lvl2pPr>
      <a:lvl3pPr marL="1200150" indent="-285750" algn="l" defTabSz="457200" rtl="0" eaLnBrk="1" latinLnBrk="0" hangingPunct="1">
        <a:spcBef>
          <a:spcPct val="20000"/>
        </a:spcBef>
        <a:buClr>
          <a:srgbClr val="AFB1A5"/>
        </a:buClr>
        <a:buFont typeface="Wingdings" charset="2"/>
        <a:buChar char=""/>
        <a:defRPr sz="1400" b="0" i="0" kern="1200" normalizeH="0">
          <a:solidFill>
            <a:schemeClr val="tx1"/>
          </a:solidFill>
          <a:latin typeface="Verdana"/>
          <a:ea typeface="+mn-ea"/>
          <a:cs typeface="Verdana"/>
        </a:defRPr>
      </a:lvl3pPr>
      <a:lvl4pPr marL="1600200" indent="-228600" algn="l" defTabSz="457200" rtl="0" eaLnBrk="1" latinLnBrk="0" hangingPunct="1">
        <a:spcBef>
          <a:spcPct val="20000"/>
        </a:spcBef>
        <a:buClr>
          <a:srgbClr val="AFB1A5"/>
        </a:buClr>
        <a:buSzPct val="130000"/>
        <a:buFont typeface="Arial"/>
        <a:buChar char="•"/>
        <a:defRPr sz="1400" b="0" i="0" kern="1200" normalizeH="0">
          <a:solidFill>
            <a:schemeClr val="tx1"/>
          </a:solidFill>
          <a:latin typeface="Verdana"/>
          <a:ea typeface="+mn-ea"/>
          <a:cs typeface="Verdana"/>
        </a:defRPr>
      </a:lvl4pPr>
      <a:lvl5pPr marL="2057400" indent="-228600" algn="l" defTabSz="457200" rtl="0" eaLnBrk="1" latinLnBrk="0" hangingPunct="1">
        <a:spcBef>
          <a:spcPct val="20000"/>
        </a:spcBef>
        <a:buClr>
          <a:srgbClr val="AFB1A5"/>
        </a:buClr>
        <a:buFont typeface="Arial"/>
        <a:buChar char="»"/>
        <a:defRPr sz="1400" b="0" i="0" kern="1200" normalizeH="0">
          <a:solidFill>
            <a:schemeClr val="tx1"/>
          </a:solidFill>
          <a:latin typeface="Verdana"/>
          <a:ea typeface="+mn-ea"/>
          <a:cs typeface="Verdana"/>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fr-FR"/>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8.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7" name="Image 6" descr="fond_diapos.gif"/>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Espace réservé du titre 1"/>
          <p:cNvSpPr>
            <a:spLocks noGrp="1"/>
          </p:cNvSpPr>
          <p:nvPr>
            <p:ph type="title"/>
          </p:nvPr>
        </p:nvSpPr>
        <p:spPr>
          <a:xfrm>
            <a:off x="1041400" y="1008062"/>
            <a:ext cx="7543800" cy="973138"/>
          </a:xfrm>
          <a:prstGeom prst="rect">
            <a:avLst/>
          </a:prstGeom>
        </p:spPr>
        <p:txBody>
          <a:bodyPr vert="horz" lIns="91440" tIns="45720" rIns="91440" bIns="45720" rtlCol="0" anchor="t">
            <a:normAutofit/>
          </a:bodyPr>
          <a:lstStyle/>
          <a:p>
            <a:r>
              <a:rPr lang="fr-FR" dirty="0"/>
              <a:t>Cliquez et modifiez le titre</a:t>
            </a:r>
          </a:p>
        </p:txBody>
      </p:sp>
      <p:sp>
        <p:nvSpPr>
          <p:cNvPr id="4" name="Espace réservé de la date 3"/>
          <p:cNvSpPr>
            <a:spLocks noGrp="1"/>
          </p:cNvSpPr>
          <p:nvPr>
            <p:ph type="dt" sz="half" idx="2"/>
          </p:nvPr>
        </p:nvSpPr>
        <p:spPr>
          <a:xfrm>
            <a:off x="7403077" y="1"/>
            <a:ext cx="1740923" cy="565492"/>
          </a:xfrm>
          <a:prstGeom prst="rect">
            <a:avLst/>
          </a:prstGeom>
        </p:spPr>
        <p:txBody>
          <a:bodyPr vert="horz" lIns="91440" tIns="45720" rIns="91440" bIns="45720" rtlCol="0" anchor="b"/>
          <a:lstStyle>
            <a:lvl1pPr algn="ctr">
              <a:defRPr sz="1000">
                <a:solidFill>
                  <a:schemeClr val="tx1">
                    <a:tint val="75000"/>
                  </a:schemeClr>
                </a:solidFill>
                <a:latin typeface="Verdana"/>
                <a:cs typeface="Verdana"/>
              </a:defRPr>
            </a:lvl1pPr>
          </a:lstStyle>
          <a:p>
            <a:r>
              <a:rPr lang="fr-FR"/>
              <a:t>20/03/2012</a:t>
            </a:r>
          </a:p>
        </p:txBody>
      </p:sp>
      <p:sp>
        <p:nvSpPr>
          <p:cNvPr id="5" name="Espace réservé du pied de page 4"/>
          <p:cNvSpPr>
            <a:spLocks noGrp="1"/>
          </p:cNvSpPr>
          <p:nvPr>
            <p:ph type="ftr" sz="quarter" idx="3"/>
          </p:nvPr>
        </p:nvSpPr>
        <p:spPr>
          <a:xfrm>
            <a:off x="3292663" y="1"/>
            <a:ext cx="4110414" cy="565492"/>
          </a:xfrm>
          <a:prstGeom prst="rect">
            <a:avLst/>
          </a:prstGeom>
        </p:spPr>
        <p:txBody>
          <a:bodyPr vert="horz" lIns="91440" tIns="45720" rIns="91440" bIns="45720" rtlCol="0" anchor="ctr"/>
          <a:lstStyle>
            <a:lvl1pPr algn="l">
              <a:defRPr sz="1000" b="1">
                <a:solidFill>
                  <a:srgbClr val="FFFFFF"/>
                </a:solidFill>
                <a:latin typeface="Verdana"/>
                <a:cs typeface="Verdana"/>
              </a:defRPr>
            </a:lvl1pPr>
          </a:lstStyle>
          <a:p>
            <a:r>
              <a:rPr lang="fr-FR" dirty="0"/>
              <a:t>Titre de la Présentation </a:t>
            </a:r>
          </a:p>
          <a:p>
            <a:r>
              <a:rPr lang="fr-FR" dirty="0"/>
              <a:t>&gt; Titre de la partie</a:t>
            </a:r>
          </a:p>
        </p:txBody>
      </p:sp>
      <p:sp>
        <p:nvSpPr>
          <p:cNvPr id="6" name="Espace réservé du numéro de diapositive 5"/>
          <p:cNvSpPr>
            <a:spLocks noGrp="1"/>
          </p:cNvSpPr>
          <p:nvPr>
            <p:ph type="sldNum" sz="quarter" idx="4"/>
          </p:nvPr>
        </p:nvSpPr>
        <p:spPr>
          <a:xfrm>
            <a:off x="2152513" y="6721475"/>
            <a:ext cx="4825720" cy="136525"/>
          </a:xfrm>
          <a:prstGeom prst="rect">
            <a:avLst/>
          </a:prstGeom>
        </p:spPr>
        <p:txBody>
          <a:bodyPr vert="horz" lIns="91440" tIns="45720" rIns="91440" bIns="45720" rtlCol="0" anchor="ctr"/>
          <a:lstStyle>
            <a:lvl1pPr algn="ctr">
              <a:defRPr sz="1000" b="1">
                <a:solidFill>
                  <a:schemeClr val="bg1"/>
                </a:solidFill>
                <a:latin typeface="Verdana"/>
                <a:cs typeface="Verdana"/>
              </a:defRPr>
            </a:lvl1pPr>
          </a:lstStyle>
          <a:p>
            <a:fld id="{93843418-5D8F-0D41-BCF8-8D9702B58111}" type="slidenum">
              <a:rPr lang="fr-FR" smtClean="0"/>
              <a:pPr/>
              <a:t>‹N°›</a:t>
            </a:fld>
            <a:endParaRPr lang="fr-FR" dirty="0"/>
          </a:p>
        </p:txBody>
      </p:sp>
      <p:sp>
        <p:nvSpPr>
          <p:cNvPr id="10" name="Espace réservé du texte 2"/>
          <p:cNvSpPr>
            <a:spLocks noGrp="1"/>
          </p:cNvSpPr>
          <p:nvPr>
            <p:ph type="body" idx="1"/>
          </p:nvPr>
        </p:nvSpPr>
        <p:spPr>
          <a:xfrm>
            <a:off x="1041400" y="1981200"/>
            <a:ext cx="7543800" cy="4559300"/>
          </a:xfrm>
          <a:prstGeom prst="rect">
            <a:avLst/>
          </a:prstGeom>
        </p:spPr>
        <p:txBody>
          <a:bodyPr vert="horz" lIns="91440" tIns="45720" rIns="91440" bIns="45720" rtlCol="0">
            <a:normAutofit/>
          </a:bodyPr>
          <a:lstStyle/>
          <a:p>
            <a:pPr lvl="0"/>
            <a:r>
              <a:rPr lang="fr-FR" dirty="0"/>
              <a:t>Cliquez pour modifier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Tree>
    <p:extLst>
      <p:ext uri="{BB962C8B-B14F-4D97-AF65-F5344CB8AC3E}">
        <p14:creationId xmlns:p14="http://schemas.microsoft.com/office/powerpoint/2010/main" val="1927191546"/>
      </p:ext>
    </p:extLst>
  </p:cSld>
  <p:clrMap bg1="lt1" tx1="dk1" bg2="lt2" tx2="dk2" accent1="accent1" accent2="accent2" accent3="accent3" accent4="accent4" accent5="accent5" accent6="accent6" hlink="hlink" folHlink="folHlink"/>
  <p:sldLayoutIdLst>
    <p:sldLayoutId id="2147483771" r:id="rId1"/>
    <p:sldLayoutId id="2147483772" r:id="rId2"/>
    <p:sldLayoutId id="2147483773" r:id="rId3"/>
    <p:sldLayoutId id="2147483774" r:id="rId4"/>
    <p:sldLayoutId id="2147483775" r:id="rId5"/>
    <p:sldLayoutId id="2147483776" r:id="rId6"/>
    <p:sldLayoutId id="2147483777" r:id="rId7"/>
    <p:sldLayoutId id="2147483778" r:id="rId8"/>
    <p:sldLayoutId id="2147483779" r:id="rId9"/>
    <p:sldLayoutId id="2147483780" r:id="rId10"/>
    <p:sldLayoutId id="2147483781" r:id="rId11"/>
  </p:sldLayoutIdLst>
  <p:hf hdr="0"/>
  <p:txStyles>
    <p:titleStyle>
      <a:lvl1pPr algn="l" defTabSz="457200" rtl="0" eaLnBrk="1" latinLnBrk="0" hangingPunct="1">
        <a:spcBef>
          <a:spcPct val="0"/>
        </a:spcBef>
        <a:buNone/>
        <a:defRPr sz="2600" b="1" kern="1200">
          <a:solidFill>
            <a:srgbClr val="2663B4"/>
          </a:solidFill>
          <a:latin typeface="Verdana"/>
          <a:ea typeface="+mj-ea"/>
          <a:cs typeface="Verdana"/>
        </a:defRPr>
      </a:lvl1pPr>
    </p:titleStyle>
    <p:bodyStyle>
      <a:lvl1pPr marL="0" indent="0" algn="l" defTabSz="457200" rtl="0" eaLnBrk="1" latinLnBrk="0" hangingPunct="1">
        <a:spcBef>
          <a:spcPct val="20000"/>
        </a:spcBef>
        <a:buFont typeface="Arial"/>
        <a:buNone/>
        <a:defRPr sz="1400" b="1" kern="1200">
          <a:solidFill>
            <a:schemeClr val="tx1"/>
          </a:solidFill>
          <a:latin typeface="Verdana"/>
          <a:ea typeface="+mn-ea"/>
          <a:cs typeface="Verdana"/>
        </a:defRPr>
      </a:lvl1pPr>
      <a:lvl2pPr marL="800100" indent="-342900" algn="l" defTabSz="457200" rtl="0" eaLnBrk="1" latinLnBrk="0" hangingPunct="1">
        <a:spcBef>
          <a:spcPct val="20000"/>
        </a:spcBef>
        <a:buClr>
          <a:srgbClr val="AFB1A5"/>
        </a:buClr>
        <a:buFont typeface="+mj-ea"/>
        <a:buAutoNum type="circleNumDbPlain"/>
        <a:defRPr sz="1400" kern="1200">
          <a:solidFill>
            <a:schemeClr val="tx1"/>
          </a:solidFill>
          <a:latin typeface="Verdana"/>
          <a:ea typeface="+mn-ea"/>
          <a:cs typeface="Verdana"/>
        </a:defRPr>
      </a:lvl2pPr>
      <a:lvl3pPr marL="1200150" indent="-285750" algn="l" defTabSz="457200" rtl="0" eaLnBrk="1" latinLnBrk="0" hangingPunct="1">
        <a:spcBef>
          <a:spcPct val="20000"/>
        </a:spcBef>
        <a:buClr>
          <a:srgbClr val="AFB1A5"/>
        </a:buClr>
        <a:buSzPct val="100000"/>
        <a:buFont typeface="Wingdings" charset="2"/>
        <a:buChar char=""/>
        <a:defRPr sz="1400" kern="1200">
          <a:solidFill>
            <a:schemeClr val="tx1"/>
          </a:solidFill>
          <a:latin typeface="Verdana"/>
          <a:ea typeface="+mn-ea"/>
          <a:cs typeface="Verdana"/>
        </a:defRPr>
      </a:lvl3pPr>
      <a:lvl4pPr marL="1657350" indent="-285750" algn="l" defTabSz="457200" rtl="0" eaLnBrk="1" latinLnBrk="0" hangingPunct="1">
        <a:spcBef>
          <a:spcPct val="20000"/>
        </a:spcBef>
        <a:buClr>
          <a:srgbClr val="AFB1A5"/>
        </a:buClr>
        <a:buFont typeface="Lucida Grande"/>
        <a:buChar char="●"/>
        <a:defRPr sz="1400" kern="1200">
          <a:solidFill>
            <a:schemeClr val="tx1"/>
          </a:solidFill>
          <a:latin typeface="Verdana"/>
          <a:ea typeface="+mn-ea"/>
          <a:cs typeface="Verdana"/>
        </a:defRPr>
      </a:lvl4pPr>
      <a:lvl5pPr marL="2057400" indent="-228600" algn="l" defTabSz="457200" rtl="0" eaLnBrk="1" latinLnBrk="0" hangingPunct="1">
        <a:spcBef>
          <a:spcPct val="20000"/>
        </a:spcBef>
        <a:buClr>
          <a:srgbClr val="AFB1A5"/>
        </a:buClr>
        <a:buFont typeface="Arial"/>
        <a:buChar char="•"/>
        <a:defRPr sz="1400" kern="1200">
          <a:solidFill>
            <a:schemeClr val="tx1"/>
          </a:solidFill>
          <a:latin typeface="Verdana"/>
          <a:ea typeface="+mn-ea"/>
          <a:cs typeface="Verdana"/>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fr-FR"/>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5.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6.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5.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6.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431074" y="1121696"/>
            <a:ext cx="8234362" cy="1284141"/>
          </a:xfrm>
        </p:spPr>
        <p:txBody>
          <a:bodyPr>
            <a:noAutofit/>
          </a:bodyPr>
          <a:lstStyle/>
          <a:p>
            <a:pPr algn="ctr"/>
            <a:r>
              <a:rPr lang="fr-FR" sz="2400" b="1" dirty="0"/>
              <a:t>Projet Professionnel Personnel Etudiants</a:t>
            </a:r>
            <a:br>
              <a:rPr lang="fr-FR" sz="3200" dirty="0"/>
            </a:br>
            <a:endParaRPr lang="fr-FR" sz="3200" dirty="0"/>
          </a:p>
        </p:txBody>
      </p:sp>
      <p:sp>
        <p:nvSpPr>
          <p:cNvPr id="3" name="Sous-titre 2"/>
          <p:cNvSpPr>
            <a:spLocks noGrp="1"/>
          </p:cNvSpPr>
          <p:nvPr>
            <p:ph type="subTitle" idx="1"/>
          </p:nvPr>
        </p:nvSpPr>
        <p:spPr>
          <a:xfrm>
            <a:off x="760576" y="2226366"/>
            <a:ext cx="7904860" cy="4134678"/>
          </a:xfrm>
        </p:spPr>
        <p:txBody>
          <a:bodyPr>
            <a:normAutofit/>
          </a:bodyPr>
          <a:lstStyle/>
          <a:p>
            <a:pPr algn="l"/>
            <a:endParaRPr lang="fr-FR" sz="1400" b="1" dirty="0"/>
          </a:p>
          <a:p>
            <a:pPr>
              <a:spcAft>
                <a:spcPts val="600"/>
              </a:spcAft>
            </a:pPr>
            <a:r>
              <a:rPr lang="fr-FR" sz="2400" b="1" dirty="0">
                <a:solidFill>
                  <a:srgbClr val="FF0000"/>
                </a:solidFill>
              </a:rPr>
              <a:t>Offre de formation licence 2021 - 2022</a:t>
            </a:r>
          </a:p>
          <a:p>
            <a:pPr>
              <a:spcAft>
                <a:spcPts val="600"/>
              </a:spcAft>
            </a:pPr>
            <a:r>
              <a:rPr lang="fr-FR" sz="2400" b="1" dirty="0">
                <a:solidFill>
                  <a:srgbClr val="FF0000"/>
                </a:solidFill>
              </a:rPr>
              <a:t>------------------------</a:t>
            </a:r>
          </a:p>
          <a:p>
            <a:pPr>
              <a:spcAft>
                <a:spcPts val="600"/>
              </a:spcAft>
            </a:pPr>
            <a:r>
              <a:rPr lang="fr-FR" sz="2400" b="1" dirty="0">
                <a:solidFill>
                  <a:srgbClr val="FF0000"/>
                </a:solidFill>
              </a:rPr>
              <a:t>Déroulé pédagogique L1</a:t>
            </a:r>
          </a:p>
          <a:p>
            <a:pPr marL="285750" indent="-285750" algn="l">
              <a:buFont typeface="Wingdings" charset="2"/>
              <a:buChar char="ü"/>
            </a:pPr>
            <a:endParaRPr lang="fr-FR" b="1" dirty="0"/>
          </a:p>
          <a:p>
            <a:pPr marL="285750" indent="-285750" algn="l">
              <a:buFont typeface="Wingdings" charset="2"/>
              <a:buChar char="ü"/>
            </a:pPr>
            <a:endParaRPr lang="fr-FR" sz="1400" b="1" dirty="0"/>
          </a:p>
          <a:p>
            <a:endParaRPr lang="fr-FR" sz="1400" b="1" dirty="0"/>
          </a:p>
          <a:p>
            <a:endParaRPr lang="fr-FR" sz="1400" b="1" dirty="0"/>
          </a:p>
          <a:p>
            <a:endParaRPr lang="fr-FR" sz="1400" b="1" dirty="0"/>
          </a:p>
          <a:p>
            <a:pPr algn="l"/>
            <a:endParaRPr lang="fr-FR" sz="1400" b="1" dirty="0"/>
          </a:p>
          <a:p>
            <a:pPr algn="l"/>
            <a:endParaRPr lang="fr-FR" sz="1400" b="1" dirty="0"/>
          </a:p>
          <a:p>
            <a:pPr algn="l"/>
            <a:endParaRPr lang="fr-FR" sz="1400" b="1" dirty="0"/>
          </a:p>
          <a:p>
            <a:pPr algn="l"/>
            <a:endParaRPr lang="fr-FR" sz="1050" dirty="0"/>
          </a:p>
          <a:p>
            <a:pPr algn="l"/>
            <a:endParaRPr lang="fr-FR" sz="1050" dirty="0"/>
          </a:p>
        </p:txBody>
      </p:sp>
    </p:spTree>
    <p:extLst>
      <p:ext uri="{BB962C8B-B14F-4D97-AF65-F5344CB8AC3E}">
        <p14:creationId xmlns:p14="http://schemas.microsoft.com/office/powerpoint/2010/main" val="4385573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2" end="2"/>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sz="2400" dirty="0"/>
              <a:t>Proposition de contenus pédagogiques PPPE</a:t>
            </a:r>
          </a:p>
        </p:txBody>
      </p:sp>
      <p:sp>
        <p:nvSpPr>
          <p:cNvPr id="3" name="Espace réservé du contenu 2"/>
          <p:cNvSpPr>
            <a:spLocks noGrp="1"/>
          </p:cNvSpPr>
          <p:nvPr>
            <p:ph idx="1"/>
          </p:nvPr>
        </p:nvSpPr>
        <p:spPr/>
        <p:txBody>
          <a:bodyPr>
            <a:normAutofit/>
          </a:bodyPr>
          <a:lstStyle/>
          <a:p>
            <a:pPr>
              <a:buNone/>
            </a:pPr>
            <a:r>
              <a:rPr lang="fr-FR" sz="1600" b="1" dirty="0">
                <a:solidFill>
                  <a:schemeClr val="accent5">
                    <a:lumMod val="75000"/>
                  </a:schemeClr>
                </a:solidFill>
              </a:rPr>
              <a:t>Séance 1 :   1h CM / Présentation de l’UE et objectifs + lancement carte des métiers. </a:t>
            </a:r>
          </a:p>
          <a:p>
            <a:pPr>
              <a:buNone/>
            </a:pPr>
            <a:r>
              <a:rPr lang="fr-FR" sz="1600" b="1" dirty="0">
                <a:solidFill>
                  <a:srgbClr val="FF0000"/>
                </a:solidFill>
              </a:rPr>
              <a:t>Semaine 1</a:t>
            </a:r>
            <a:r>
              <a:rPr lang="fr-FR" sz="1600" dirty="0"/>
              <a:t>	</a:t>
            </a:r>
            <a:endParaRPr lang="fr-FR" sz="1600" b="1" dirty="0"/>
          </a:p>
          <a:p>
            <a:pPr>
              <a:buNone/>
            </a:pPr>
            <a:endParaRPr lang="fr-FR" sz="1600" b="1" i="1" dirty="0"/>
          </a:p>
          <a:p>
            <a:pPr>
              <a:buNone/>
            </a:pPr>
            <a:r>
              <a:rPr lang="fr-FR" sz="1600" b="1" i="1" dirty="0"/>
              <a:t>Contenus pédagogiques :</a:t>
            </a:r>
          </a:p>
          <a:p>
            <a:pPr>
              <a:buNone/>
            </a:pPr>
            <a:r>
              <a:rPr lang="fr-FR" sz="1600" dirty="0"/>
              <a:t>• Présentation des objectifs, contenus et modalités d’évaluation de l’unité d’enseignement.</a:t>
            </a:r>
          </a:p>
          <a:p>
            <a:pPr>
              <a:buNone/>
            </a:pPr>
            <a:r>
              <a:rPr lang="fr-FR" sz="1600" dirty="0"/>
              <a:t>• Lancement du travail sur la carte des métiers</a:t>
            </a:r>
          </a:p>
          <a:p>
            <a:pPr>
              <a:buNone/>
            </a:pPr>
            <a:r>
              <a:rPr lang="fr-FR" sz="1600" dirty="0"/>
              <a:t>• Présentation et distribution aux étudiants de la feuille de route de la carte des métiers</a:t>
            </a:r>
          </a:p>
          <a:p>
            <a:pPr>
              <a:buNone/>
            </a:pPr>
            <a:r>
              <a:rPr lang="fr-FR" sz="1600" dirty="0"/>
              <a:t>• Présentation des ressources (SUIO, cité des métiers, sites Pôle Emploi et APEC, </a:t>
            </a:r>
            <a:r>
              <a:rPr lang="fr-FR" sz="1600" dirty="0" err="1"/>
              <a:t>vocasciences</a:t>
            </a:r>
            <a:r>
              <a:rPr lang="fr-FR" sz="1600" dirty="0"/>
              <a:t>, </a:t>
            </a:r>
            <a:r>
              <a:rPr lang="fr-FR" sz="1600" dirty="0" err="1"/>
              <a:t>etc</a:t>
            </a:r>
            <a:r>
              <a:rPr lang="fr-FR" sz="1600" dirty="0"/>
              <a:t>) </a:t>
            </a:r>
          </a:p>
          <a:p>
            <a:pPr>
              <a:buNone/>
            </a:pPr>
            <a:endParaRPr lang="fr-FR" sz="1600" dirty="0"/>
          </a:p>
          <a:p>
            <a:pPr>
              <a:buNone/>
            </a:pPr>
            <a:r>
              <a:rPr lang="fr-FR" sz="1600" b="1" i="1" dirty="0">
                <a:solidFill>
                  <a:srgbClr val="0070C0"/>
                </a:solidFill>
              </a:rPr>
              <a:t>Travaux à effectuer pour la séance 2 :</a:t>
            </a:r>
          </a:p>
          <a:p>
            <a:pPr>
              <a:buNone/>
            </a:pPr>
            <a:r>
              <a:rPr lang="fr-FR" sz="1600" dirty="0">
                <a:solidFill>
                  <a:srgbClr val="0070C0"/>
                </a:solidFill>
              </a:rPr>
              <a:t>• Présentation individuelle de 2 minutes (son parcours, ses motivations pour la licence, ses projets de formation et professionnels, les domaines à découvrir pour la </a:t>
            </a:r>
            <a:r>
              <a:rPr lang="fr-FR" sz="1600" dirty="0" err="1">
                <a:solidFill>
                  <a:srgbClr val="0070C0"/>
                </a:solidFill>
              </a:rPr>
              <a:t>CdM</a:t>
            </a:r>
            <a:r>
              <a:rPr lang="fr-FR" sz="1600" dirty="0">
                <a:solidFill>
                  <a:srgbClr val="0070C0"/>
                </a:solidFill>
              </a:rPr>
              <a:t>)</a:t>
            </a:r>
          </a:p>
          <a:p>
            <a:pPr>
              <a:buNone/>
            </a:pPr>
            <a:r>
              <a:rPr lang="fr-FR" sz="1600" dirty="0">
                <a:solidFill>
                  <a:srgbClr val="0070C0"/>
                </a:solidFill>
              </a:rPr>
              <a:t>• Constituer les groupes de travail pour la Carte des métiers (par 3 ou 4)</a:t>
            </a:r>
          </a:p>
          <a:p>
            <a:endParaRPr lang="fr-FR" sz="16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sz="2400"/>
              <a:t>Proposition de contenus pédagogiques PPPE</a:t>
            </a:r>
            <a:endParaRPr lang="fr-FR" sz="2400" dirty="0"/>
          </a:p>
        </p:txBody>
      </p:sp>
      <p:sp>
        <p:nvSpPr>
          <p:cNvPr id="3" name="Espace réservé du contenu 2"/>
          <p:cNvSpPr>
            <a:spLocks noGrp="1"/>
          </p:cNvSpPr>
          <p:nvPr>
            <p:ph idx="1"/>
          </p:nvPr>
        </p:nvSpPr>
        <p:spPr/>
        <p:txBody>
          <a:bodyPr>
            <a:normAutofit/>
          </a:bodyPr>
          <a:lstStyle/>
          <a:p>
            <a:pPr>
              <a:buNone/>
            </a:pPr>
            <a:r>
              <a:rPr lang="fr-FR" sz="1600" b="1" dirty="0">
                <a:solidFill>
                  <a:srgbClr val="00B050"/>
                </a:solidFill>
              </a:rPr>
              <a:t>Séance 2 :   2h TD Présentation de l’UE et objectifs. / </a:t>
            </a:r>
            <a:r>
              <a:rPr lang="fr-FR" sz="1600" b="1" dirty="0">
                <a:solidFill>
                  <a:srgbClr val="FF0000"/>
                </a:solidFill>
              </a:rPr>
              <a:t>Semaine 2</a:t>
            </a:r>
            <a:endParaRPr lang="fr-FR" sz="1600" b="1" dirty="0"/>
          </a:p>
          <a:p>
            <a:pPr>
              <a:buNone/>
            </a:pPr>
            <a:endParaRPr lang="fr-FR" sz="1600" b="1" i="1" dirty="0"/>
          </a:p>
          <a:p>
            <a:pPr>
              <a:buNone/>
            </a:pPr>
            <a:endParaRPr lang="fr-FR" sz="1600" b="1" i="1" dirty="0"/>
          </a:p>
          <a:p>
            <a:pPr>
              <a:buNone/>
            </a:pPr>
            <a:r>
              <a:rPr lang="fr-FR" sz="1600" b="1" i="1" dirty="0"/>
              <a:t>Contenus pédagogiques :</a:t>
            </a:r>
            <a:endParaRPr lang="fr-FR" sz="1600" dirty="0"/>
          </a:p>
          <a:p>
            <a:pPr>
              <a:buNone/>
            </a:pPr>
            <a:r>
              <a:rPr lang="fr-FR" sz="1600" dirty="0"/>
              <a:t>• Présentation individuelle des étudiants du groupe</a:t>
            </a:r>
          </a:p>
          <a:p>
            <a:pPr>
              <a:buNone/>
            </a:pPr>
            <a:r>
              <a:rPr lang="fr-FR" sz="1600" dirty="0"/>
              <a:t>• Recensement individuel des domaines d’activités d’études et professionnels constituant un intérêt.</a:t>
            </a:r>
          </a:p>
          <a:p>
            <a:pPr marL="0" indent="0">
              <a:buNone/>
            </a:pPr>
            <a:r>
              <a:rPr lang="fr-FR" sz="1600" dirty="0"/>
              <a:t>•  Constitution des sous-groupes métiers et définition du périmètre de recherche</a:t>
            </a:r>
          </a:p>
          <a:p>
            <a:pPr marL="0" indent="0">
              <a:buNone/>
            </a:pPr>
            <a:r>
              <a:rPr lang="fr-FR" sz="1600" dirty="0"/>
              <a:t>•  Validation des groupes Cartes de Métiers</a:t>
            </a:r>
          </a:p>
          <a:p>
            <a:pPr marL="0" indent="0">
              <a:buNone/>
            </a:pPr>
            <a:endParaRPr lang="fr-FR" sz="1600" dirty="0"/>
          </a:p>
          <a:p>
            <a:pPr>
              <a:buNone/>
            </a:pPr>
            <a:r>
              <a:rPr lang="fr-FR" sz="1600" b="1" i="1" dirty="0">
                <a:solidFill>
                  <a:srgbClr val="0070C0"/>
                </a:solidFill>
              </a:rPr>
              <a:t>Travaux à effectuer pour la séance 4 :</a:t>
            </a:r>
          </a:p>
          <a:p>
            <a:pPr marL="0" indent="0">
              <a:buNone/>
            </a:pPr>
            <a:r>
              <a:rPr lang="fr-FR" sz="1600" dirty="0">
                <a:solidFill>
                  <a:srgbClr val="0070C0"/>
                </a:solidFill>
              </a:rPr>
              <a:t>• Préparer la présentation orale du projet de groupe (3 minutes précises)</a:t>
            </a:r>
          </a:p>
          <a:p>
            <a:pPr marL="0" indent="0">
              <a:buNone/>
            </a:pPr>
            <a:r>
              <a:rPr lang="fr-FR" sz="1600" dirty="0">
                <a:solidFill>
                  <a:srgbClr val="0070C0"/>
                </a:solidFill>
              </a:rPr>
              <a:t>• Présentation d’une première liste de professionnels pour les entretiens. </a:t>
            </a:r>
          </a:p>
          <a:p>
            <a:pPr marL="0" indent="0">
              <a:buNone/>
            </a:pPr>
            <a:r>
              <a:rPr lang="fr-FR" sz="1600" dirty="0">
                <a:solidFill>
                  <a:srgbClr val="0070C0"/>
                </a:solidFill>
              </a:rPr>
              <a:t>• Finaliser le point 1 de la carte des métiers.  </a:t>
            </a:r>
          </a:p>
          <a:p>
            <a:pPr>
              <a:buNone/>
            </a:pPr>
            <a:r>
              <a:rPr lang="fr-FR" sz="1600" dirty="0">
                <a:solidFill>
                  <a:srgbClr val="0070C0"/>
                </a:solidFill>
              </a:rPr>
              <a:t>• Visites du SUIO.  </a:t>
            </a:r>
          </a:p>
          <a:p>
            <a:pPr>
              <a:buNone/>
            </a:pPr>
            <a:endParaRPr lang="fr-FR" sz="1600" dirty="0">
              <a:solidFill>
                <a:srgbClr val="0070C0"/>
              </a:solidFill>
            </a:endParaRPr>
          </a:p>
          <a:p>
            <a:endParaRPr lang="fr-FR" sz="1600" dirty="0"/>
          </a:p>
        </p:txBody>
      </p:sp>
    </p:spTree>
    <p:extLst>
      <p:ext uri="{BB962C8B-B14F-4D97-AF65-F5344CB8AC3E}">
        <p14:creationId xmlns:p14="http://schemas.microsoft.com/office/powerpoint/2010/main" val="139641311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sz="2400" dirty="0"/>
              <a:t>Proposition de contenus pédagogiques PPPE</a:t>
            </a:r>
          </a:p>
        </p:txBody>
      </p:sp>
      <p:sp>
        <p:nvSpPr>
          <p:cNvPr id="3" name="Espace réservé du contenu 2"/>
          <p:cNvSpPr>
            <a:spLocks noGrp="1"/>
          </p:cNvSpPr>
          <p:nvPr>
            <p:ph idx="1"/>
          </p:nvPr>
        </p:nvSpPr>
        <p:spPr/>
        <p:txBody>
          <a:bodyPr>
            <a:normAutofit/>
          </a:bodyPr>
          <a:lstStyle/>
          <a:p>
            <a:pPr>
              <a:buNone/>
            </a:pPr>
            <a:r>
              <a:rPr lang="fr-FR" sz="1600" b="1" dirty="0">
                <a:solidFill>
                  <a:schemeClr val="accent5">
                    <a:lumMod val="75000"/>
                  </a:schemeClr>
                </a:solidFill>
              </a:rPr>
              <a:t>Séance 3 :   1h CM / Méthodologie de la recherche documentaire méthodologie des grilles d'entretiens  / </a:t>
            </a:r>
            <a:r>
              <a:rPr lang="fr-FR" sz="1600" b="1" dirty="0">
                <a:solidFill>
                  <a:srgbClr val="FF0000"/>
                </a:solidFill>
              </a:rPr>
              <a:t>Semaine 3</a:t>
            </a:r>
            <a:r>
              <a:rPr lang="fr-FR" sz="1600" dirty="0"/>
              <a:t>	</a:t>
            </a:r>
            <a:endParaRPr lang="fr-FR" sz="1600" b="1" dirty="0"/>
          </a:p>
          <a:p>
            <a:pPr>
              <a:buNone/>
            </a:pPr>
            <a:endParaRPr lang="fr-FR" sz="1600" b="1" i="1" dirty="0"/>
          </a:p>
          <a:p>
            <a:pPr>
              <a:buNone/>
            </a:pPr>
            <a:r>
              <a:rPr lang="fr-FR" sz="1600" b="1" i="1" dirty="0"/>
              <a:t>Contenus pédagogiques :</a:t>
            </a:r>
          </a:p>
          <a:p>
            <a:pPr marL="0" indent="0">
              <a:buNone/>
            </a:pPr>
            <a:r>
              <a:rPr lang="fr-FR" sz="1600" dirty="0"/>
              <a:t>• Apports sur l’élaboration d’un questionnaire à soumettre aux professionnels</a:t>
            </a:r>
          </a:p>
          <a:p>
            <a:pPr marL="0" indent="0">
              <a:buNone/>
            </a:pPr>
            <a:r>
              <a:rPr lang="fr-FR" sz="1600" dirty="0"/>
              <a:t>• Méthodologie de la recherche documentaire et méthodologie d’entretiens</a:t>
            </a:r>
          </a:p>
          <a:p>
            <a:pPr marL="0" indent="0">
              <a:buNone/>
            </a:pPr>
            <a:r>
              <a:rPr lang="fr-FR" sz="1600" dirty="0"/>
              <a:t>• Présentation méthodologie de production d’un guide d’entretien</a:t>
            </a:r>
          </a:p>
          <a:p>
            <a:pPr>
              <a:buNone/>
            </a:pPr>
            <a:endParaRPr lang="fr-FR" sz="1600" dirty="0"/>
          </a:p>
          <a:p>
            <a:pPr>
              <a:buNone/>
            </a:pPr>
            <a:r>
              <a:rPr lang="fr-FR" sz="1600" b="1" i="1" dirty="0">
                <a:solidFill>
                  <a:srgbClr val="0070C0"/>
                </a:solidFill>
              </a:rPr>
              <a:t>Travaux à effectuer pour la séance 4 :</a:t>
            </a:r>
          </a:p>
          <a:p>
            <a:pPr marL="0" indent="0">
              <a:buNone/>
            </a:pPr>
            <a:r>
              <a:rPr lang="fr-FR" sz="1600" dirty="0">
                <a:solidFill>
                  <a:srgbClr val="0070C0"/>
                </a:solidFill>
              </a:rPr>
              <a:t>• Préparer la présentation orale du projet de groupe (3 minutes précises)</a:t>
            </a:r>
          </a:p>
          <a:p>
            <a:pPr marL="0" indent="0">
              <a:buNone/>
            </a:pPr>
            <a:r>
              <a:rPr lang="fr-FR" sz="1600" dirty="0">
                <a:solidFill>
                  <a:srgbClr val="0070C0"/>
                </a:solidFill>
              </a:rPr>
              <a:t>• Produire les questions que l’on se pose à destination des professionnels</a:t>
            </a:r>
          </a:p>
          <a:p>
            <a:pPr marL="0" indent="0">
              <a:buNone/>
            </a:pPr>
            <a:r>
              <a:rPr lang="fr-FR" sz="1600" dirty="0">
                <a:solidFill>
                  <a:srgbClr val="0070C0"/>
                </a:solidFill>
              </a:rPr>
              <a:t>• Préparer une première version du guide d’entretien</a:t>
            </a:r>
          </a:p>
          <a:p>
            <a:pPr marL="0" indent="0">
              <a:buNone/>
            </a:pPr>
            <a:r>
              <a:rPr lang="fr-FR" sz="1600" dirty="0">
                <a:solidFill>
                  <a:srgbClr val="0070C0"/>
                </a:solidFill>
              </a:rPr>
              <a:t>• Engager la recherche documentaire sur le domaine professionnel</a:t>
            </a:r>
          </a:p>
          <a:p>
            <a:pPr marL="0" indent="0">
              <a:buNone/>
            </a:pPr>
            <a:r>
              <a:rPr lang="fr-FR" sz="1600" dirty="0">
                <a:solidFill>
                  <a:srgbClr val="0070C0"/>
                </a:solidFill>
              </a:rPr>
              <a:t>•  Visites du SUIO. </a:t>
            </a:r>
          </a:p>
          <a:p>
            <a:pPr marL="0" indent="0">
              <a:buNone/>
            </a:pPr>
            <a:endParaRPr lang="fr-FR" sz="1600" dirty="0">
              <a:solidFill>
                <a:srgbClr val="0070C0"/>
              </a:solidFill>
            </a:endParaRPr>
          </a:p>
          <a:p>
            <a:endParaRPr lang="fr-FR" sz="1600" dirty="0"/>
          </a:p>
        </p:txBody>
      </p:sp>
    </p:spTree>
    <p:extLst>
      <p:ext uri="{BB962C8B-B14F-4D97-AF65-F5344CB8AC3E}">
        <p14:creationId xmlns:p14="http://schemas.microsoft.com/office/powerpoint/2010/main" val="103782385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sz="2400"/>
              <a:t>Proposition de contenus pédagogiques PPPE</a:t>
            </a:r>
            <a:endParaRPr lang="fr-FR" sz="2400" dirty="0"/>
          </a:p>
        </p:txBody>
      </p:sp>
      <p:sp>
        <p:nvSpPr>
          <p:cNvPr id="3" name="Espace réservé du contenu 2"/>
          <p:cNvSpPr>
            <a:spLocks noGrp="1"/>
          </p:cNvSpPr>
          <p:nvPr>
            <p:ph idx="1"/>
          </p:nvPr>
        </p:nvSpPr>
        <p:spPr/>
        <p:txBody>
          <a:bodyPr>
            <a:normAutofit/>
          </a:bodyPr>
          <a:lstStyle/>
          <a:p>
            <a:pPr>
              <a:buNone/>
            </a:pPr>
            <a:r>
              <a:rPr lang="fr-FR" sz="1600" b="1" dirty="0">
                <a:solidFill>
                  <a:srgbClr val="00B050"/>
                </a:solidFill>
              </a:rPr>
              <a:t>Séance 4 :   2h TD / Présentation des projets de groupe / </a:t>
            </a:r>
            <a:r>
              <a:rPr lang="fr-FR" sz="1600" b="1" dirty="0">
                <a:solidFill>
                  <a:srgbClr val="FF0000"/>
                </a:solidFill>
              </a:rPr>
              <a:t>Semaine 4</a:t>
            </a:r>
            <a:endParaRPr lang="fr-FR" sz="1600" b="1" dirty="0"/>
          </a:p>
          <a:p>
            <a:pPr>
              <a:buNone/>
            </a:pPr>
            <a:endParaRPr lang="fr-FR" sz="1600" b="1" i="1" dirty="0"/>
          </a:p>
          <a:p>
            <a:pPr>
              <a:buNone/>
            </a:pPr>
            <a:endParaRPr lang="fr-FR" sz="1600" b="1" i="1" dirty="0"/>
          </a:p>
          <a:p>
            <a:pPr>
              <a:buNone/>
            </a:pPr>
            <a:r>
              <a:rPr lang="fr-FR" sz="1600" b="1" i="1" dirty="0"/>
              <a:t>Contenus pédagogiques :</a:t>
            </a:r>
            <a:endParaRPr lang="fr-FR" sz="1600" dirty="0"/>
          </a:p>
          <a:p>
            <a:pPr marL="0" indent="0">
              <a:buNone/>
            </a:pPr>
            <a:r>
              <a:rPr lang="fr-FR" sz="1600" dirty="0"/>
              <a:t>• Présentation orale du projet de groupe (3 minutes précises)</a:t>
            </a:r>
          </a:p>
          <a:p>
            <a:pPr marL="0" indent="0">
              <a:buNone/>
            </a:pPr>
            <a:r>
              <a:rPr lang="fr-FR" sz="1600" dirty="0"/>
              <a:t>• Echanges et Apports sur l’élaboration d’un questionnaire à soumettre aux professionnels</a:t>
            </a:r>
          </a:p>
          <a:p>
            <a:pPr marL="0" indent="0">
              <a:buNone/>
            </a:pPr>
            <a:r>
              <a:rPr lang="fr-FR" sz="1600" dirty="0"/>
              <a:t>• Méthodologie de la recherche documentaire et méthodologie d’entretiens</a:t>
            </a:r>
          </a:p>
          <a:p>
            <a:pPr marL="0" indent="0">
              <a:buNone/>
            </a:pPr>
            <a:r>
              <a:rPr lang="fr-FR" sz="1600" dirty="0"/>
              <a:t>• Production collective des question qu’ils se posent // aux professionnels</a:t>
            </a:r>
          </a:p>
          <a:p>
            <a:pPr marL="0" indent="0">
              <a:buNone/>
            </a:pPr>
            <a:endParaRPr lang="fr-FR" sz="1600" dirty="0"/>
          </a:p>
          <a:p>
            <a:pPr>
              <a:buNone/>
            </a:pPr>
            <a:r>
              <a:rPr lang="fr-FR" sz="1600" b="1" i="1" dirty="0">
                <a:solidFill>
                  <a:srgbClr val="0070C0"/>
                </a:solidFill>
              </a:rPr>
              <a:t>Travaux à effectuer pour la séance 5 : </a:t>
            </a:r>
          </a:p>
          <a:p>
            <a:pPr>
              <a:buNone/>
            </a:pPr>
            <a:r>
              <a:rPr lang="fr-FR" sz="1600" dirty="0">
                <a:solidFill>
                  <a:srgbClr val="0070C0"/>
                </a:solidFill>
              </a:rPr>
              <a:t>• Engager les recherches et la production de la carte des métiers</a:t>
            </a:r>
          </a:p>
          <a:p>
            <a:pPr>
              <a:buNone/>
            </a:pPr>
            <a:r>
              <a:rPr lang="fr-FR" sz="1600" dirty="0">
                <a:solidFill>
                  <a:srgbClr val="0070C0"/>
                </a:solidFill>
              </a:rPr>
              <a:t>• Trouver un professionnel pour les entretiens</a:t>
            </a:r>
          </a:p>
          <a:p>
            <a:pPr>
              <a:buNone/>
            </a:pPr>
            <a:endParaRPr lang="fr-FR" sz="1600" dirty="0">
              <a:solidFill>
                <a:srgbClr val="0070C0"/>
              </a:solidFill>
            </a:endParaRPr>
          </a:p>
          <a:p>
            <a:pPr>
              <a:buNone/>
            </a:pPr>
            <a:endParaRPr lang="fr-FR" sz="1600" dirty="0">
              <a:solidFill>
                <a:srgbClr val="0070C0"/>
              </a:solidFill>
            </a:endParaRPr>
          </a:p>
          <a:p>
            <a:endParaRPr lang="fr-FR" sz="1600" dirty="0"/>
          </a:p>
        </p:txBody>
      </p:sp>
    </p:spTree>
    <p:extLst>
      <p:ext uri="{BB962C8B-B14F-4D97-AF65-F5344CB8AC3E}">
        <p14:creationId xmlns:p14="http://schemas.microsoft.com/office/powerpoint/2010/main" val="34850185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sz="2400"/>
              <a:t>Proposition de contenus pédagogiques PPPE</a:t>
            </a:r>
            <a:endParaRPr lang="fr-FR" sz="2400" dirty="0"/>
          </a:p>
        </p:txBody>
      </p:sp>
      <p:sp>
        <p:nvSpPr>
          <p:cNvPr id="3" name="Espace réservé du contenu 2"/>
          <p:cNvSpPr>
            <a:spLocks noGrp="1"/>
          </p:cNvSpPr>
          <p:nvPr>
            <p:ph idx="1"/>
          </p:nvPr>
        </p:nvSpPr>
        <p:spPr/>
        <p:txBody>
          <a:bodyPr>
            <a:normAutofit/>
          </a:bodyPr>
          <a:lstStyle/>
          <a:p>
            <a:pPr marL="0" indent="0">
              <a:spcAft>
                <a:spcPts val="600"/>
              </a:spcAft>
              <a:buNone/>
              <a:tabLst>
                <a:tab pos="836613" algn="l"/>
                <a:tab pos="6837363" algn="l"/>
                <a:tab pos="7186613" algn="l"/>
              </a:tabLst>
            </a:pPr>
            <a:r>
              <a:rPr lang="fr-FR" sz="1600" b="1" dirty="0">
                <a:solidFill>
                  <a:srgbClr val="00B050"/>
                </a:solidFill>
              </a:rPr>
              <a:t>Séance 5  :   2h TD Régulation des métiers et régulation des grilles d'entretiens. </a:t>
            </a:r>
          </a:p>
          <a:p>
            <a:pPr marL="0" indent="0">
              <a:spcBef>
                <a:spcPts val="0"/>
              </a:spcBef>
              <a:spcAft>
                <a:spcPts val="600"/>
              </a:spcAft>
              <a:buNone/>
              <a:tabLst>
                <a:tab pos="836613" algn="l"/>
                <a:tab pos="6837363" algn="l"/>
                <a:tab pos="7186613" algn="l"/>
              </a:tabLst>
            </a:pPr>
            <a:r>
              <a:rPr lang="fr-FR" sz="1600" b="1" dirty="0">
                <a:solidFill>
                  <a:srgbClr val="00B050"/>
                </a:solidFill>
              </a:rPr>
              <a:t>	Consignes pour oral carte des métiers.  </a:t>
            </a:r>
            <a:r>
              <a:rPr lang="fr-FR" sz="1600" b="1" dirty="0">
                <a:solidFill>
                  <a:srgbClr val="FF0000"/>
                </a:solidFill>
              </a:rPr>
              <a:t>Semaine 6</a:t>
            </a:r>
            <a:endParaRPr lang="fr-FR" sz="1600" b="1" dirty="0"/>
          </a:p>
          <a:p>
            <a:pPr>
              <a:buNone/>
            </a:pPr>
            <a:endParaRPr lang="fr-FR" sz="1600" b="1" i="1" dirty="0"/>
          </a:p>
          <a:p>
            <a:pPr>
              <a:buNone/>
            </a:pPr>
            <a:r>
              <a:rPr lang="fr-FR" sz="1600" b="1" i="1" dirty="0"/>
              <a:t>Contenus pédagogiques :</a:t>
            </a:r>
            <a:endParaRPr lang="fr-FR" sz="1600" dirty="0"/>
          </a:p>
          <a:p>
            <a:pPr>
              <a:buNone/>
            </a:pPr>
            <a:r>
              <a:rPr lang="fr-FR" sz="1600" dirty="0"/>
              <a:t>• Régulation collective des projets de groupes</a:t>
            </a:r>
          </a:p>
          <a:p>
            <a:pPr>
              <a:buNone/>
            </a:pPr>
            <a:r>
              <a:rPr lang="fr-FR" sz="1600" dirty="0"/>
              <a:t>• </a:t>
            </a:r>
            <a:r>
              <a:rPr lang="fr-FR" sz="1600" dirty="0">
                <a:solidFill>
                  <a:srgbClr val="FF0000"/>
                </a:solidFill>
              </a:rPr>
              <a:t>Apports théoriques sur la communication </a:t>
            </a:r>
            <a:r>
              <a:rPr lang="fr-FR" sz="1600" dirty="0"/>
              <a:t>(orale &amp; écrite)</a:t>
            </a:r>
          </a:p>
          <a:p>
            <a:pPr>
              <a:buNone/>
            </a:pPr>
            <a:r>
              <a:rPr lang="fr-FR" sz="1600" dirty="0"/>
              <a:t>• Apports sur la communication écrite : rédaction de la fiche carte des métiers</a:t>
            </a:r>
          </a:p>
          <a:p>
            <a:pPr>
              <a:buNone/>
            </a:pPr>
            <a:r>
              <a:rPr lang="fr-FR" sz="1600" dirty="0"/>
              <a:t>• Apports sur la communication orale: Préparation de la validation orale par groupe ; apports sur la construction d’un exposé oral (structure, argumentaire, gestion du temps, distribution équitable de la parole, gestion du stress, travail sur l’élocution, utilisation de supports, etc.).</a:t>
            </a:r>
          </a:p>
          <a:p>
            <a:pPr marL="0" indent="0">
              <a:buNone/>
            </a:pPr>
            <a:endParaRPr lang="fr-FR" sz="1600" dirty="0"/>
          </a:p>
          <a:p>
            <a:pPr>
              <a:buNone/>
            </a:pPr>
            <a:r>
              <a:rPr lang="fr-FR" sz="1600" b="1" i="1" dirty="0">
                <a:solidFill>
                  <a:srgbClr val="0070C0"/>
                </a:solidFill>
              </a:rPr>
              <a:t>Travaux à effectuer pour la séance 6 :</a:t>
            </a:r>
          </a:p>
          <a:p>
            <a:pPr>
              <a:buNone/>
            </a:pPr>
            <a:r>
              <a:rPr lang="fr-FR" sz="1600" dirty="0">
                <a:solidFill>
                  <a:srgbClr val="0070C0"/>
                </a:solidFill>
              </a:rPr>
              <a:t>• Finaliser les entretiens avec les professionnels</a:t>
            </a:r>
          </a:p>
          <a:p>
            <a:pPr>
              <a:buNone/>
            </a:pPr>
            <a:endParaRPr lang="fr-FR" sz="1600" dirty="0">
              <a:solidFill>
                <a:srgbClr val="0070C0"/>
              </a:solidFill>
            </a:endParaRPr>
          </a:p>
          <a:p>
            <a:endParaRPr lang="fr-FR" sz="1600" dirty="0"/>
          </a:p>
        </p:txBody>
      </p:sp>
    </p:spTree>
    <p:extLst>
      <p:ext uri="{BB962C8B-B14F-4D97-AF65-F5344CB8AC3E}">
        <p14:creationId xmlns:p14="http://schemas.microsoft.com/office/powerpoint/2010/main" val="132342865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sz="2400"/>
              <a:t>Proposition de contenus pédagogiques PPPE</a:t>
            </a:r>
            <a:endParaRPr lang="fr-FR" sz="2400" dirty="0"/>
          </a:p>
        </p:txBody>
      </p:sp>
      <p:sp>
        <p:nvSpPr>
          <p:cNvPr id="3" name="Espace réservé du contenu 2"/>
          <p:cNvSpPr>
            <a:spLocks noGrp="1"/>
          </p:cNvSpPr>
          <p:nvPr>
            <p:ph idx="1"/>
          </p:nvPr>
        </p:nvSpPr>
        <p:spPr/>
        <p:txBody>
          <a:bodyPr>
            <a:normAutofit lnSpcReduction="10000"/>
          </a:bodyPr>
          <a:lstStyle/>
          <a:p>
            <a:pPr marL="0" indent="0">
              <a:buNone/>
              <a:tabLst>
                <a:tab pos="836613" algn="l"/>
                <a:tab pos="6837363" algn="l"/>
              </a:tabLst>
            </a:pPr>
            <a:r>
              <a:rPr lang="fr-FR" sz="1600" b="1" dirty="0">
                <a:solidFill>
                  <a:srgbClr val="00B050"/>
                </a:solidFill>
              </a:rPr>
              <a:t>Séance 6 :   2h TD  Bilan recherche documentaire et entretiens. étudiants Présentation du travail sur projet personnel / </a:t>
            </a:r>
            <a:r>
              <a:rPr lang="fr-FR" sz="1600" b="1" dirty="0">
                <a:solidFill>
                  <a:srgbClr val="FF0000"/>
                </a:solidFill>
              </a:rPr>
              <a:t>Semaine 7</a:t>
            </a:r>
            <a:endParaRPr lang="fr-FR" sz="1600" b="1" dirty="0"/>
          </a:p>
          <a:p>
            <a:pPr>
              <a:buNone/>
            </a:pPr>
            <a:endParaRPr lang="fr-FR" sz="1600" b="1" i="1" dirty="0"/>
          </a:p>
          <a:p>
            <a:pPr>
              <a:buNone/>
            </a:pPr>
            <a:r>
              <a:rPr lang="fr-FR" sz="1600" b="1" i="1" dirty="0"/>
              <a:t>Contenus pédagogiques :</a:t>
            </a:r>
            <a:endParaRPr lang="fr-FR" sz="1600" dirty="0"/>
          </a:p>
          <a:p>
            <a:pPr marL="0" indent="0">
              <a:buNone/>
            </a:pPr>
            <a:r>
              <a:rPr lang="fr-FR" sz="1600" dirty="0"/>
              <a:t>• </a:t>
            </a:r>
            <a:r>
              <a:rPr lang="fr-FR" sz="1600" i="1" dirty="0"/>
              <a:t>P</a:t>
            </a:r>
            <a:r>
              <a:rPr lang="fr-FR" sz="1600" dirty="0"/>
              <a:t>oint sur le projet de groupe</a:t>
            </a:r>
          </a:p>
          <a:p>
            <a:pPr marL="0" indent="0">
              <a:buNone/>
            </a:pPr>
            <a:r>
              <a:rPr lang="fr-FR" sz="1600" dirty="0"/>
              <a:t> • Synthèse des entretiens effectués avec les professionnels</a:t>
            </a:r>
          </a:p>
          <a:p>
            <a:pPr marL="0" indent="0">
              <a:buNone/>
            </a:pPr>
            <a:r>
              <a:rPr lang="fr-FR" sz="1600" dirty="0"/>
              <a:t>• Lancement et Présentation du PPE (Projet Personnel Etudiant) : distribution de la feuille de route du projet personnel (modalités de validation, éléments de structuration du dossier), présentation du travail attendu et modalités de validation.</a:t>
            </a:r>
            <a:endParaRPr lang="fr-FR" sz="1600" b="1" i="1" dirty="0"/>
          </a:p>
          <a:p>
            <a:pPr marL="0" indent="0">
              <a:buNone/>
            </a:pPr>
            <a:endParaRPr lang="fr-FR" sz="1600" dirty="0"/>
          </a:p>
          <a:p>
            <a:pPr>
              <a:buNone/>
            </a:pPr>
            <a:r>
              <a:rPr lang="fr-FR" sz="1600" b="1" i="1" dirty="0">
                <a:solidFill>
                  <a:srgbClr val="0070C0"/>
                </a:solidFill>
              </a:rPr>
              <a:t>Travaux à effectuer pour la séance 7 :</a:t>
            </a:r>
          </a:p>
          <a:p>
            <a:pPr marL="0" indent="0">
              <a:buNone/>
            </a:pPr>
            <a:r>
              <a:rPr lang="fr-FR" sz="1600" dirty="0">
                <a:solidFill>
                  <a:srgbClr val="0070C0"/>
                </a:solidFill>
              </a:rPr>
              <a:t>• Finaliser le document écrit</a:t>
            </a:r>
          </a:p>
          <a:p>
            <a:pPr marL="0" indent="0">
              <a:buNone/>
            </a:pPr>
            <a:r>
              <a:rPr lang="fr-FR" sz="1600" dirty="0">
                <a:solidFill>
                  <a:srgbClr val="0070C0"/>
                </a:solidFill>
              </a:rPr>
              <a:t>• Préparer l’oral avec le Power point</a:t>
            </a:r>
          </a:p>
          <a:p>
            <a:pPr>
              <a:buNone/>
            </a:pPr>
            <a:endParaRPr lang="fr-FR" sz="1600" dirty="0">
              <a:solidFill>
                <a:srgbClr val="0070C0"/>
              </a:solidFill>
            </a:endParaRPr>
          </a:p>
          <a:p>
            <a:pPr>
              <a:buNone/>
            </a:pPr>
            <a:r>
              <a:rPr lang="fr-FR" sz="1600" b="1" i="1" dirty="0">
                <a:solidFill>
                  <a:srgbClr val="0070C0"/>
                </a:solidFill>
              </a:rPr>
              <a:t>Travaux à effectuer pour la séance 8 :</a:t>
            </a:r>
          </a:p>
          <a:p>
            <a:pPr marL="0" indent="0">
              <a:buNone/>
            </a:pPr>
            <a:r>
              <a:rPr lang="fr-FR" sz="1600" dirty="0">
                <a:solidFill>
                  <a:srgbClr val="0070C0"/>
                </a:solidFill>
              </a:rPr>
              <a:t>• Engager la réflexion sur le projet personnel</a:t>
            </a:r>
          </a:p>
          <a:p>
            <a:endParaRPr lang="fr-FR" sz="1600" dirty="0"/>
          </a:p>
        </p:txBody>
      </p:sp>
    </p:spTree>
    <p:extLst>
      <p:ext uri="{BB962C8B-B14F-4D97-AF65-F5344CB8AC3E}">
        <p14:creationId xmlns:p14="http://schemas.microsoft.com/office/powerpoint/2010/main" val="193034359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sz="2400"/>
              <a:t>Proposition de contenus pédagogiques PPPE</a:t>
            </a:r>
            <a:endParaRPr lang="fr-FR" sz="2400" dirty="0"/>
          </a:p>
        </p:txBody>
      </p:sp>
      <p:sp>
        <p:nvSpPr>
          <p:cNvPr id="3" name="Espace réservé du contenu 2"/>
          <p:cNvSpPr>
            <a:spLocks noGrp="1"/>
          </p:cNvSpPr>
          <p:nvPr>
            <p:ph idx="1"/>
          </p:nvPr>
        </p:nvSpPr>
        <p:spPr/>
        <p:txBody>
          <a:bodyPr>
            <a:normAutofit/>
          </a:bodyPr>
          <a:lstStyle/>
          <a:p>
            <a:pPr marL="0" indent="0">
              <a:buNone/>
              <a:tabLst>
                <a:tab pos="836613" algn="l"/>
                <a:tab pos="6837363" algn="l"/>
              </a:tabLst>
            </a:pPr>
            <a:r>
              <a:rPr lang="fr-FR" sz="1600" b="1" dirty="0">
                <a:solidFill>
                  <a:srgbClr val="FF0000"/>
                </a:solidFill>
              </a:rPr>
              <a:t>Séance 7 : 2h TD / Oral collectif carte des métiers / Semaine 8</a:t>
            </a:r>
          </a:p>
          <a:p>
            <a:pPr>
              <a:buNone/>
            </a:pPr>
            <a:endParaRPr lang="fr-FR" sz="1600" b="1" i="1" dirty="0"/>
          </a:p>
          <a:p>
            <a:pPr>
              <a:buNone/>
            </a:pPr>
            <a:r>
              <a:rPr lang="fr-FR" sz="1600" b="1" i="1" dirty="0"/>
              <a:t>Contenus pédagogiques :</a:t>
            </a:r>
            <a:endParaRPr lang="fr-FR" sz="1600" dirty="0"/>
          </a:p>
          <a:p>
            <a:pPr>
              <a:buNone/>
            </a:pPr>
            <a:r>
              <a:rPr lang="fr-FR" sz="1600" dirty="0"/>
              <a:t>• Présentation orale structurée (15 minutes par groupe). </a:t>
            </a:r>
          </a:p>
          <a:p>
            <a:pPr>
              <a:buNone/>
            </a:pPr>
            <a:r>
              <a:rPr lang="fr-FR" sz="1600" dirty="0"/>
              <a:t>• Retours sur les présentations orales, bilan sur la « carte des métiers ».</a:t>
            </a:r>
          </a:p>
          <a:p>
            <a:pPr>
              <a:buNone/>
            </a:pPr>
            <a:r>
              <a:rPr lang="fr-FR" sz="1600" dirty="0"/>
              <a:t> </a:t>
            </a:r>
          </a:p>
          <a:p>
            <a:pPr marL="0" indent="0">
              <a:buNone/>
            </a:pPr>
            <a:endParaRPr lang="fr-FR" sz="1600" dirty="0"/>
          </a:p>
          <a:p>
            <a:pPr>
              <a:buNone/>
            </a:pPr>
            <a:r>
              <a:rPr lang="fr-FR" sz="1600" b="1" i="1" dirty="0">
                <a:solidFill>
                  <a:srgbClr val="0070C0"/>
                </a:solidFill>
              </a:rPr>
              <a:t>Travaux à effectuer pour la séance 8 :</a:t>
            </a:r>
          </a:p>
          <a:p>
            <a:pPr marL="0" indent="0">
              <a:buNone/>
            </a:pPr>
            <a:r>
              <a:rPr lang="fr-FR" sz="1600" dirty="0">
                <a:solidFill>
                  <a:srgbClr val="0070C0"/>
                </a:solidFill>
              </a:rPr>
              <a:t>• Préparation de la première version écrite du projet personnel</a:t>
            </a:r>
          </a:p>
          <a:p>
            <a:pPr>
              <a:buNone/>
            </a:pPr>
            <a:endParaRPr lang="fr-FR" sz="1600" dirty="0">
              <a:solidFill>
                <a:srgbClr val="0070C0"/>
              </a:solidFill>
            </a:endParaRPr>
          </a:p>
          <a:p>
            <a:endParaRPr lang="fr-FR" sz="1600" dirty="0"/>
          </a:p>
        </p:txBody>
      </p:sp>
    </p:spTree>
    <p:extLst>
      <p:ext uri="{BB962C8B-B14F-4D97-AF65-F5344CB8AC3E}">
        <p14:creationId xmlns:p14="http://schemas.microsoft.com/office/powerpoint/2010/main" val="13541802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sz="2400"/>
              <a:t>Proposition de contenus pédagogiques PPPE</a:t>
            </a:r>
            <a:endParaRPr lang="fr-FR" sz="2400" dirty="0"/>
          </a:p>
        </p:txBody>
      </p:sp>
      <p:sp>
        <p:nvSpPr>
          <p:cNvPr id="3" name="Espace réservé du contenu 2"/>
          <p:cNvSpPr>
            <a:spLocks noGrp="1"/>
          </p:cNvSpPr>
          <p:nvPr>
            <p:ph idx="1"/>
          </p:nvPr>
        </p:nvSpPr>
        <p:spPr/>
        <p:txBody>
          <a:bodyPr>
            <a:normAutofit/>
          </a:bodyPr>
          <a:lstStyle/>
          <a:p>
            <a:pPr marL="0" indent="0">
              <a:buNone/>
              <a:tabLst>
                <a:tab pos="836613" algn="l"/>
                <a:tab pos="6837363" algn="l"/>
              </a:tabLst>
            </a:pPr>
            <a:r>
              <a:rPr lang="fr-FR" sz="1600" b="1" dirty="0">
                <a:solidFill>
                  <a:srgbClr val="FF0000"/>
                </a:solidFill>
              </a:rPr>
              <a:t>Séance 8 : </a:t>
            </a:r>
            <a:r>
              <a:rPr lang="fr-FR" sz="1600" b="1" dirty="0">
                <a:solidFill>
                  <a:srgbClr val="00B050"/>
                </a:solidFill>
              </a:rPr>
              <a:t>2h TD / Apports sur le projet &amp; Régulation objectifs projet individuel / </a:t>
            </a:r>
            <a:r>
              <a:rPr lang="fr-FR" sz="1600" b="1" dirty="0">
                <a:solidFill>
                  <a:srgbClr val="FF0000"/>
                </a:solidFill>
              </a:rPr>
              <a:t>Semaine 9</a:t>
            </a:r>
          </a:p>
          <a:p>
            <a:pPr>
              <a:buNone/>
            </a:pPr>
            <a:endParaRPr lang="fr-FR" sz="1600" b="1" i="1" dirty="0"/>
          </a:p>
          <a:p>
            <a:pPr>
              <a:buNone/>
            </a:pPr>
            <a:r>
              <a:rPr lang="fr-FR" sz="1600" b="1" i="1" dirty="0"/>
              <a:t>Contenus pédagogiques :</a:t>
            </a:r>
            <a:endParaRPr lang="fr-FR" sz="1600" dirty="0"/>
          </a:p>
          <a:p>
            <a:pPr marL="0" indent="0">
              <a:buNone/>
            </a:pPr>
            <a:r>
              <a:rPr lang="fr-FR" sz="1600" dirty="0"/>
              <a:t>• Rappel Présentation et objectifs du PPE (Projet Personnel Etudiant) </a:t>
            </a:r>
          </a:p>
          <a:p>
            <a:pPr marL="0" indent="0">
              <a:buNone/>
            </a:pPr>
            <a:r>
              <a:rPr lang="fr-FR" sz="1600" dirty="0"/>
              <a:t>Rappel des modalités de validation (écrit + oral)</a:t>
            </a:r>
          </a:p>
          <a:p>
            <a:pPr marL="0" indent="0">
              <a:buNone/>
            </a:pPr>
            <a:r>
              <a:rPr lang="fr-FR" sz="1600" dirty="0"/>
              <a:t>Apports sur le concept de projet</a:t>
            </a:r>
          </a:p>
          <a:p>
            <a:pPr marL="0" indent="0">
              <a:buNone/>
            </a:pPr>
            <a:r>
              <a:rPr lang="fr-FR" sz="1600" dirty="0"/>
              <a:t>Définition des notions projet de vie, personnel, professionnel et de formation</a:t>
            </a:r>
          </a:p>
          <a:p>
            <a:pPr marL="0" indent="0">
              <a:buNone/>
            </a:pPr>
            <a:endParaRPr lang="fr-FR" sz="1600" dirty="0"/>
          </a:p>
          <a:p>
            <a:pPr>
              <a:buNone/>
            </a:pPr>
            <a:r>
              <a:rPr lang="fr-FR" sz="1600" b="1" i="1" dirty="0">
                <a:solidFill>
                  <a:srgbClr val="0070C0"/>
                </a:solidFill>
              </a:rPr>
              <a:t>Travaux à effectuer pour la </a:t>
            </a:r>
            <a:r>
              <a:rPr lang="fr-FR" sz="1600" b="1" i="1">
                <a:solidFill>
                  <a:srgbClr val="0070C0"/>
                </a:solidFill>
              </a:rPr>
              <a:t>séance 9:</a:t>
            </a:r>
            <a:endParaRPr lang="fr-FR" sz="1600" b="1" i="1" dirty="0">
              <a:solidFill>
                <a:srgbClr val="0070C0"/>
              </a:solidFill>
            </a:endParaRPr>
          </a:p>
          <a:p>
            <a:r>
              <a:rPr lang="fr-FR" sz="1600" dirty="0">
                <a:solidFill>
                  <a:srgbClr val="0070C0"/>
                </a:solidFill>
              </a:rPr>
              <a:t>• </a:t>
            </a:r>
            <a:r>
              <a:rPr lang="fr-FR" sz="1600" dirty="0"/>
              <a:t>Finaliser le projet écrit personnel</a:t>
            </a:r>
          </a:p>
          <a:p>
            <a:r>
              <a:rPr lang="fr-FR" sz="1600" dirty="0"/>
              <a:t>Préparer la présentation orale de 10 minutes</a:t>
            </a:r>
          </a:p>
          <a:p>
            <a:endParaRPr lang="fr-FR" sz="1600" dirty="0"/>
          </a:p>
        </p:txBody>
      </p:sp>
    </p:spTree>
    <p:extLst>
      <p:ext uri="{BB962C8B-B14F-4D97-AF65-F5344CB8AC3E}">
        <p14:creationId xmlns:p14="http://schemas.microsoft.com/office/powerpoint/2010/main" val="131926352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sz="2400"/>
              <a:t>Proposition de contenus pédagogiques PPPE</a:t>
            </a:r>
            <a:endParaRPr lang="fr-FR" sz="2400" dirty="0"/>
          </a:p>
        </p:txBody>
      </p:sp>
      <p:sp>
        <p:nvSpPr>
          <p:cNvPr id="3" name="Espace réservé du contenu 2"/>
          <p:cNvSpPr>
            <a:spLocks noGrp="1"/>
          </p:cNvSpPr>
          <p:nvPr>
            <p:ph idx="1"/>
          </p:nvPr>
        </p:nvSpPr>
        <p:spPr/>
        <p:txBody>
          <a:bodyPr>
            <a:normAutofit/>
          </a:bodyPr>
          <a:lstStyle/>
          <a:p>
            <a:pPr marL="0" indent="0">
              <a:buNone/>
              <a:tabLst>
                <a:tab pos="836613" algn="l"/>
                <a:tab pos="6837363" algn="l"/>
              </a:tabLst>
            </a:pPr>
            <a:r>
              <a:rPr lang="fr-FR" sz="1600" b="1" dirty="0">
                <a:solidFill>
                  <a:srgbClr val="FF0000"/>
                </a:solidFill>
              </a:rPr>
              <a:t>Séances 9 &amp; 9bis : 15 mn / </a:t>
            </a:r>
            <a:r>
              <a:rPr lang="fr-FR" sz="1600" b="1">
                <a:solidFill>
                  <a:srgbClr val="FF0000"/>
                </a:solidFill>
              </a:rPr>
              <a:t>Oral individuel PPE/ </a:t>
            </a:r>
            <a:r>
              <a:rPr lang="fr-FR" sz="1600" b="1" dirty="0">
                <a:solidFill>
                  <a:srgbClr val="FF0000"/>
                </a:solidFill>
              </a:rPr>
              <a:t>Semaines 10 &amp; 11</a:t>
            </a:r>
          </a:p>
          <a:p>
            <a:pPr>
              <a:buNone/>
            </a:pPr>
            <a:endParaRPr lang="fr-FR" sz="1600" b="1" i="1" dirty="0"/>
          </a:p>
          <a:p>
            <a:pPr>
              <a:buNone/>
            </a:pPr>
            <a:endParaRPr lang="fr-FR" sz="1600" b="1" i="1" dirty="0"/>
          </a:p>
          <a:p>
            <a:pPr>
              <a:buNone/>
            </a:pPr>
            <a:r>
              <a:rPr lang="fr-FR" sz="1600" b="1" i="1" dirty="0"/>
              <a:t>Contenus pédagogiques :</a:t>
            </a:r>
            <a:endParaRPr lang="fr-FR" sz="1600" dirty="0"/>
          </a:p>
          <a:p>
            <a:pPr marL="0" indent="0">
              <a:buNone/>
            </a:pPr>
            <a:r>
              <a:rPr lang="fr-FR" sz="1600" dirty="0">
                <a:solidFill>
                  <a:srgbClr val="FF0000"/>
                </a:solidFill>
              </a:rPr>
              <a:t>• Validations orales individuelles (15 minutes par étudiant : 10 minutes de présentation et 5 minutes de questions)</a:t>
            </a:r>
          </a:p>
          <a:p>
            <a:pPr marL="0" indent="0">
              <a:buNone/>
            </a:pPr>
            <a:endParaRPr lang="fr-FR" sz="1600" dirty="0"/>
          </a:p>
          <a:p>
            <a:endParaRPr lang="fr-FR" sz="1600" dirty="0"/>
          </a:p>
        </p:txBody>
      </p:sp>
    </p:spTree>
    <p:extLst>
      <p:ext uri="{BB962C8B-B14F-4D97-AF65-F5344CB8AC3E}">
        <p14:creationId xmlns:p14="http://schemas.microsoft.com/office/powerpoint/2010/main" val="72755029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431074" y="1121696"/>
            <a:ext cx="8234362" cy="1284141"/>
          </a:xfrm>
        </p:spPr>
        <p:txBody>
          <a:bodyPr>
            <a:noAutofit/>
          </a:bodyPr>
          <a:lstStyle/>
          <a:p>
            <a:pPr algn="ctr"/>
            <a:r>
              <a:rPr lang="fr-FR" sz="2400" b="1" dirty="0"/>
              <a:t>Projet Professionnel Personnel Etudiants</a:t>
            </a:r>
            <a:br>
              <a:rPr lang="fr-FR" sz="3200" dirty="0"/>
            </a:br>
            <a:endParaRPr lang="fr-FR" sz="3200" dirty="0"/>
          </a:p>
        </p:txBody>
      </p:sp>
      <p:sp>
        <p:nvSpPr>
          <p:cNvPr id="3" name="Sous-titre 2"/>
          <p:cNvSpPr>
            <a:spLocks noGrp="1"/>
          </p:cNvSpPr>
          <p:nvPr>
            <p:ph type="subTitle" idx="1"/>
          </p:nvPr>
        </p:nvSpPr>
        <p:spPr>
          <a:xfrm>
            <a:off x="760576" y="2226366"/>
            <a:ext cx="7904860" cy="4134678"/>
          </a:xfrm>
        </p:spPr>
        <p:txBody>
          <a:bodyPr>
            <a:normAutofit/>
          </a:bodyPr>
          <a:lstStyle/>
          <a:p>
            <a:pPr algn="l"/>
            <a:endParaRPr lang="fr-FR" sz="1400" b="1" dirty="0"/>
          </a:p>
          <a:p>
            <a:pPr>
              <a:spcAft>
                <a:spcPts val="600"/>
              </a:spcAft>
            </a:pPr>
            <a:r>
              <a:rPr lang="fr-FR" sz="2400" b="1" dirty="0">
                <a:solidFill>
                  <a:srgbClr val="FF0000"/>
                </a:solidFill>
              </a:rPr>
              <a:t>Offre de formation licence rentrée 2020- 2021</a:t>
            </a:r>
          </a:p>
          <a:p>
            <a:pPr>
              <a:spcAft>
                <a:spcPts val="600"/>
              </a:spcAft>
            </a:pPr>
            <a:r>
              <a:rPr lang="fr-FR" sz="2400" b="1" dirty="0">
                <a:solidFill>
                  <a:srgbClr val="FF0000"/>
                </a:solidFill>
              </a:rPr>
              <a:t>------------------------</a:t>
            </a:r>
          </a:p>
          <a:p>
            <a:pPr>
              <a:spcAft>
                <a:spcPts val="600"/>
              </a:spcAft>
            </a:pPr>
            <a:r>
              <a:rPr lang="fr-FR" sz="2400" b="1" dirty="0">
                <a:solidFill>
                  <a:srgbClr val="FF0000"/>
                </a:solidFill>
              </a:rPr>
              <a:t>Déroulé pédagogique L1</a:t>
            </a:r>
          </a:p>
          <a:p>
            <a:pPr marL="285750" indent="-285750" algn="l">
              <a:buFont typeface="Wingdings" charset="2"/>
              <a:buChar char="ü"/>
            </a:pPr>
            <a:endParaRPr lang="fr-FR" b="1" dirty="0"/>
          </a:p>
          <a:p>
            <a:pPr marL="285750" indent="-285750" algn="l">
              <a:buFont typeface="Wingdings" charset="2"/>
              <a:buChar char="ü"/>
            </a:pPr>
            <a:endParaRPr lang="fr-FR" sz="1400" b="1" dirty="0"/>
          </a:p>
          <a:p>
            <a:endParaRPr lang="fr-FR" sz="1400" b="1" dirty="0"/>
          </a:p>
          <a:p>
            <a:endParaRPr lang="fr-FR" sz="1400" b="1" dirty="0"/>
          </a:p>
          <a:p>
            <a:endParaRPr lang="fr-FR" sz="1400" b="1" dirty="0"/>
          </a:p>
          <a:p>
            <a:pPr algn="l"/>
            <a:endParaRPr lang="fr-FR" sz="1400" b="1" dirty="0"/>
          </a:p>
          <a:p>
            <a:pPr algn="l"/>
            <a:endParaRPr lang="fr-FR" sz="1400" b="1" dirty="0"/>
          </a:p>
          <a:p>
            <a:pPr algn="l"/>
            <a:endParaRPr lang="fr-FR" sz="1400" b="1" dirty="0"/>
          </a:p>
          <a:p>
            <a:pPr algn="l"/>
            <a:endParaRPr lang="fr-FR" sz="1050" dirty="0"/>
          </a:p>
          <a:p>
            <a:pPr algn="l"/>
            <a:endParaRPr lang="fr-FR" sz="1050" dirty="0"/>
          </a:p>
        </p:txBody>
      </p:sp>
    </p:spTree>
    <p:extLst>
      <p:ext uri="{BB962C8B-B14F-4D97-AF65-F5344CB8AC3E}">
        <p14:creationId xmlns:p14="http://schemas.microsoft.com/office/powerpoint/2010/main" val="13246292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2" end="2"/>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1143000" y="703685"/>
            <a:ext cx="6858000" cy="871898"/>
          </a:xfrm>
        </p:spPr>
        <p:txBody>
          <a:bodyPr>
            <a:normAutofit fontScale="90000"/>
          </a:bodyPr>
          <a:lstStyle/>
          <a:p>
            <a:r>
              <a:rPr lang="fr-FR" sz="2800" dirty="0"/>
              <a:t>PPPE : Rappel organisation des 3 années</a:t>
            </a:r>
          </a:p>
        </p:txBody>
      </p:sp>
      <p:sp>
        <p:nvSpPr>
          <p:cNvPr id="3" name="Sous-titre 2"/>
          <p:cNvSpPr>
            <a:spLocks noGrp="1"/>
          </p:cNvSpPr>
          <p:nvPr>
            <p:ph type="subTitle" idx="1"/>
          </p:nvPr>
        </p:nvSpPr>
        <p:spPr>
          <a:xfrm>
            <a:off x="774644" y="1832471"/>
            <a:ext cx="7904860" cy="4134678"/>
          </a:xfrm>
        </p:spPr>
        <p:txBody>
          <a:bodyPr>
            <a:normAutofit/>
          </a:bodyPr>
          <a:lstStyle/>
          <a:p>
            <a:pPr algn="l"/>
            <a:endParaRPr lang="fr-FR" sz="1400" b="1" dirty="0">
              <a:solidFill>
                <a:srgbClr val="FF0000"/>
              </a:solidFill>
            </a:endParaRPr>
          </a:p>
          <a:p>
            <a:pPr algn="l"/>
            <a:endParaRPr lang="fr-FR" sz="1400" b="1" dirty="0">
              <a:solidFill>
                <a:srgbClr val="FF0000"/>
              </a:solidFill>
            </a:endParaRPr>
          </a:p>
          <a:p>
            <a:pPr algn="l"/>
            <a:r>
              <a:rPr lang="fr-FR" sz="1600" b="1" dirty="0">
                <a:solidFill>
                  <a:srgbClr val="FF0000"/>
                </a:solidFill>
              </a:rPr>
              <a:t>Licence 1 </a:t>
            </a:r>
            <a:r>
              <a:rPr lang="fr-FR" sz="1600" b="1" i="1" dirty="0">
                <a:solidFill>
                  <a:srgbClr val="FF0000"/>
                </a:solidFill>
              </a:rPr>
              <a:t>: </a:t>
            </a:r>
            <a:r>
              <a:rPr lang="fr-FR" sz="1600" i="1" dirty="0">
                <a:solidFill>
                  <a:srgbClr val="FF0000"/>
                </a:solidFill>
              </a:rPr>
              <a:t>Découvrir les parcours de formation et les domaines professionnels concernés accessibles à l’issue du portail et de la licence. Engager un travail de réflexion personnelle à partir de sa propre mise en projet.</a:t>
            </a:r>
          </a:p>
          <a:p>
            <a:pPr algn="l"/>
            <a:r>
              <a:rPr lang="fr-FR" sz="1600" dirty="0">
                <a:solidFill>
                  <a:srgbClr val="FF0000"/>
                </a:solidFill>
              </a:rPr>
              <a:t> </a:t>
            </a:r>
          </a:p>
          <a:p>
            <a:pPr algn="l"/>
            <a:r>
              <a:rPr lang="fr-FR" sz="1600" b="1" dirty="0">
                <a:solidFill>
                  <a:srgbClr val="FF0000"/>
                </a:solidFill>
              </a:rPr>
              <a:t>Licence 2 : </a:t>
            </a:r>
            <a:r>
              <a:rPr lang="fr-FR" sz="1600" i="1" dirty="0">
                <a:solidFill>
                  <a:srgbClr val="FF0000"/>
                </a:solidFill>
              </a:rPr>
              <a:t>Découvrir les milieux professionnels pour favoriser les choix d'orientation à l'issue de la L2 et post-licence</a:t>
            </a:r>
          </a:p>
          <a:p>
            <a:pPr algn="l"/>
            <a:endParaRPr lang="fr-FR" sz="1600" dirty="0">
              <a:solidFill>
                <a:srgbClr val="FF0000"/>
              </a:solidFill>
            </a:endParaRPr>
          </a:p>
          <a:p>
            <a:pPr algn="l"/>
            <a:r>
              <a:rPr lang="fr-FR" sz="1600" b="1" dirty="0">
                <a:solidFill>
                  <a:srgbClr val="FF0000"/>
                </a:solidFill>
              </a:rPr>
              <a:t>Licence 3 </a:t>
            </a:r>
            <a:r>
              <a:rPr lang="fr-FR" sz="1600" dirty="0">
                <a:solidFill>
                  <a:srgbClr val="FF0000"/>
                </a:solidFill>
              </a:rPr>
              <a:t>: </a:t>
            </a:r>
            <a:r>
              <a:rPr lang="fr-FR" sz="1600" i="1" dirty="0">
                <a:solidFill>
                  <a:srgbClr val="FF0000"/>
                </a:solidFill>
              </a:rPr>
              <a:t> Accompagner l’élaboration du projet professionnel de l’étudiant afin de donner du sens au choix  de son parcours de formation post-licence en vue de sa professionnalisation, donner des outils d'insertion professionnelle.</a:t>
            </a:r>
          </a:p>
          <a:p>
            <a:pPr algn="l"/>
            <a:endParaRPr lang="fr-FR" sz="1050" dirty="0"/>
          </a:p>
          <a:p>
            <a:pPr algn="l"/>
            <a:endParaRPr lang="fr-FR" sz="1050" dirty="0"/>
          </a:p>
        </p:txBody>
      </p:sp>
    </p:spTree>
    <p:extLst>
      <p:ext uri="{BB962C8B-B14F-4D97-AF65-F5344CB8AC3E}">
        <p14:creationId xmlns:p14="http://schemas.microsoft.com/office/powerpoint/2010/main" val="73969792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85800" y="914400"/>
            <a:ext cx="8229600" cy="430857"/>
          </a:xfrm>
        </p:spPr>
        <p:txBody>
          <a:bodyPr>
            <a:normAutofit fontScale="90000"/>
          </a:bodyPr>
          <a:lstStyle/>
          <a:p>
            <a:r>
              <a:rPr lang="fr-FR" sz="2400" dirty="0"/>
              <a:t>Objectifs de l’UE PPPE</a:t>
            </a:r>
          </a:p>
        </p:txBody>
      </p:sp>
      <p:sp>
        <p:nvSpPr>
          <p:cNvPr id="3" name="Espace réservé du contenu 2"/>
          <p:cNvSpPr>
            <a:spLocks noGrp="1"/>
          </p:cNvSpPr>
          <p:nvPr>
            <p:ph idx="1"/>
          </p:nvPr>
        </p:nvSpPr>
        <p:spPr>
          <a:xfrm>
            <a:off x="304801" y="1524000"/>
            <a:ext cx="8839200" cy="5149688"/>
          </a:xfrm>
        </p:spPr>
        <p:txBody>
          <a:bodyPr>
            <a:normAutofit fontScale="92500" lnSpcReduction="10000"/>
          </a:bodyPr>
          <a:lstStyle/>
          <a:p>
            <a:pPr>
              <a:buNone/>
            </a:pPr>
            <a:r>
              <a:rPr lang="fr-FR" sz="1800" b="1" dirty="0"/>
              <a:t>Objectifs : Mettre en projet une idée, une recherche collective pour donner du sens au parcours individuel  </a:t>
            </a:r>
            <a:endParaRPr lang="fr-FR" sz="1800" dirty="0"/>
          </a:p>
          <a:p>
            <a:pPr lvl="0"/>
            <a:r>
              <a:rPr lang="fr-FR" sz="1800" dirty="0"/>
              <a:t>Découvrir les différents domaines de formation et activités professionnels accessibles à l’issue de la licence </a:t>
            </a:r>
            <a:r>
              <a:rPr lang="fr-FR" sz="1800" dirty="0">
                <a:solidFill>
                  <a:srgbClr val="FF0000"/>
                </a:solidFill>
              </a:rPr>
              <a:t>(Carte des métiers).</a:t>
            </a:r>
          </a:p>
          <a:p>
            <a:pPr lvl="0"/>
            <a:r>
              <a:rPr lang="fr-FR" sz="1800" dirty="0"/>
              <a:t>Donner du sens à un projet personnel professionnel et de formation en le confrontant à la réalité professionnelle </a:t>
            </a:r>
            <a:r>
              <a:rPr lang="fr-FR" sz="1800" dirty="0">
                <a:solidFill>
                  <a:srgbClr val="FF0000"/>
                </a:solidFill>
              </a:rPr>
              <a:t>(Projet personnel Etudiant)</a:t>
            </a:r>
          </a:p>
          <a:p>
            <a:pPr lvl="0"/>
            <a:r>
              <a:rPr lang="fr-FR" sz="1800" dirty="0"/>
              <a:t>Acquérir des connaissances de base en communication écrite et orale et en projet</a:t>
            </a:r>
          </a:p>
          <a:p>
            <a:pPr>
              <a:buNone/>
            </a:pPr>
            <a:r>
              <a:rPr lang="fr-FR" sz="1800" b="1" dirty="0"/>
              <a:t> </a:t>
            </a:r>
            <a:endParaRPr lang="fr-FR" sz="1800" dirty="0"/>
          </a:p>
          <a:p>
            <a:pPr>
              <a:buNone/>
            </a:pPr>
            <a:r>
              <a:rPr lang="fr-FR" sz="1800" b="1" dirty="0"/>
              <a:t>Résultats attendus : Première évaluation du projet personnel professionnel</a:t>
            </a:r>
            <a:r>
              <a:rPr lang="fr-FR" sz="1800" dirty="0"/>
              <a:t> </a:t>
            </a:r>
          </a:p>
          <a:p>
            <a:r>
              <a:rPr lang="fr-FR" sz="1800" dirty="0"/>
              <a:t>Définir, conforter ou remettre en question le projet personnel professionnel et de formation de l’étudiant ; initier un réseau professionnel.</a:t>
            </a:r>
          </a:p>
          <a:p>
            <a:pPr>
              <a:buNone/>
            </a:pPr>
            <a:r>
              <a:rPr lang="fr-FR" sz="1800" b="1" dirty="0"/>
              <a:t> </a:t>
            </a:r>
            <a:endParaRPr lang="fr-FR" sz="1800" dirty="0"/>
          </a:p>
          <a:p>
            <a:pPr>
              <a:buNone/>
            </a:pPr>
            <a:r>
              <a:rPr lang="fr-FR" sz="1800" b="1" dirty="0"/>
              <a:t>Méthodes pédagogiques :</a:t>
            </a:r>
            <a:endParaRPr lang="fr-FR" sz="1800" dirty="0"/>
          </a:p>
          <a:p>
            <a:pPr lvl="0"/>
            <a:r>
              <a:rPr lang="fr-FR" sz="1800" dirty="0"/>
              <a:t>Apprendre à appliquer la méthodologie de la recherche scientifique à un projet (recherche documentaire, interviews de professionnels, communication des résultats)</a:t>
            </a:r>
          </a:p>
          <a:p>
            <a:pPr lvl="0"/>
            <a:r>
              <a:rPr lang="fr-FR" sz="1800" dirty="0"/>
              <a:t>Travailler en équipe projet : travail de recherche en commun sur les domaines professionnels pour réaliser une carte des métiers.</a:t>
            </a:r>
          </a:p>
          <a:p>
            <a:pPr lvl="0"/>
            <a:r>
              <a:rPr lang="fr-FR" sz="1800" dirty="0"/>
              <a:t>Analyser les résultats pour nourrir un projet personnel professionnel et de formation</a:t>
            </a:r>
          </a:p>
          <a:p>
            <a:pPr lvl="0"/>
            <a:r>
              <a:rPr lang="fr-FR" sz="1800" dirty="0"/>
              <a:t>Produire un document écrit et une présentation orale</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3">
                                            <p:txEl>
                                              <p:pRg st="11" end="11"/>
                                            </p:txEl>
                                          </p:spTgt>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grpId="0" nodeType="clickEffect">
                                  <p:stCondLst>
                                    <p:cond delay="0"/>
                                  </p:stCondLst>
                                  <p:childTnLst>
                                    <p:set>
                                      <p:cBhvr>
                                        <p:cTn id="54" dur="1" fill="hold">
                                          <p:stCondLst>
                                            <p:cond delay="0"/>
                                          </p:stCondLst>
                                        </p:cTn>
                                        <p:tgtEl>
                                          <p:spTgt spid="3">
                                            <p:txEl>
                                              <p:pRg st="12" end="1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85800" y="914400"/>
            <a:ext cx="8229600" cy="430857"/>
          </a:xfrm>
        </p:spPr>
        <p:txBody>
          <a:bodyPr>
            <a:normAutofit fontScale="90000"/>
          </a:bodyPr>
          <a:lstStyle/>
          <a:p>
            <a:r>
              <a:rPr lang="fr-FR" sz="2400" dirty="0"/>
              <a:t> 2 temps forts : </a:t>
            </a:r>
            <a:r>
              <a:rPr lang="fr-FR" sz="2400" dirty="0" err="1"/>
              <a:t>CdM</a:t>
            </a:r>
            <a:r>
              <a:rPr lang="fr-FR" sz="2400" dirty="0"/>
              <a:t> &amp; PPE</a:t>
            </a:r>
          </a:p>
        </p:txBody>
      </p:sp>
      <p:sp>
        <p:nvSpPr>
          <p:cNvPr id="3" name="Espace réservé du contenu 2"/>
          <p:cNvSpPr>
            <a:spLocks noGrp="1"/>
          </p:cNvSpPr>
          <p:nvPr>
            <p:ph idx="1"/>
          </p:nvPr>
        </p:nvSpPr>
        <p:spPr>
          <a:xfrm>
            <a:off x="617415" y="1524000"/>
            <a:ext cx="8526585" cy="5149688"/>
          </a:xfrm>
        </p:spPr>
        <p:txBody>
          <a:bodyPr>
            <a:normAutofit/>
          </a:bodyPr>
          <a:lstStyle/>
          <a:p>
            <a:endParaRPr lang="fr-FR" sz="1800" b="1" dirty="0"/>
          </a:p>
          <a:p>
            <a:endParaRPr lang="fr-FR" sz="1800" b="1" dirty="0"/>
          </a:p>
          <a:p>
            <a:endParaRPr lang="fr-FR" sz="1800" b="1" dirty="0"/>
          </a:p>
          <a:p>
            <a:endParaRPr lang="fr-FR" sz="1800" b="1" dirty="0"/>
          </a:p>
          <a:p>
            <a:pPr>
              <a:buNone/>
            </a:pPr>
            <a:r>
              <a:rPr lang="fr-FR" sz="2400" b="1" dirty="0">
                <a:solidFill>
                  <a:srgbClr val="FF0000"/>
                </a:solidFill>
              </a:rPr>
              <a:t>La Carte des Métiers (</a:t>
            </a:r>
            <a:r>
              <a:rPr lang="fr-FR" sz="2400" b="1" dirty="0" err="1">
                <a:solidFill>
                  <a:srgbClr val="FF0000"/>
                </a:solidFill>
              </a:rPr>
              <a:t>CdM</a:t>
            </a:r>
            <a:r>
              <a:rPr lang="fr-FR" sz="2400" b="1" dirty="0">
                <a:solidFill>
                  <a:srgbClr val="FF0000"/>
                </a:solidFill>
              </a:rPr>
              <a:t>)</a:t>
            </a:r>
          </a:p>
          <a:p>
            <a:pPr>
              <a:buNone/>
            </a:pPr>
            <a:endParaRPr lang="fr-FR" sz="2400" b="1" dirty="0">
              <a:solidFill>
                <a:schemeClr val="tx2"/>
              </a:solidFill>
            </a:endParaRPr>
          </a:p>
          <a:p>
            <a:pPr>
              <a:buNone/>
            </a:pPr>
            <a:endParaRPr lang="fr-FR" sz="2400" b="1" dirty="0">
              <a:solidFill>
                <a:schemeClr val="tx2"/>
              </a:solidFill>
            </a:endParaRPr>
          </a:p>
          <a:p>
            <a:pPr>
              <a:buNone/>
            </a:pPr>
            <a:r>
              <a:rPr lang="fr-FR" sz="2400" b="1" dirty="0">
                <a:solidFill>
                  <a:schemeClr val="tx2"/>
                </a:solidFill>
              </a:rPr>
              <a:t>Le Projet Personnel Etudiant (PPE)</a:t>
            </a:r>
            <a:endParaRPr lang="fr-FR" sz="2400" dirty="0">
              <a:solidFill>
                <a:schemeClr val="tx2"/>
              </a:solidFill>
            </a:endParaRPr>
          </a:p>
          <a:p>
            <a:pPr>
              <a:buNone/>
            </a:pPr>
            <a:endParaRPr lang="fr-FR" sz="2400" dirty="0">
              <a:solidFill>
                <a:schemeClr val="tx2"/>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85800" y="914400"/>
            <a:ext cx="8229600" cy="430857"/>
          </a:xfrm>
        </p:spPr>
        <p:txBody>
          <a:bodyPr>
            <a:normAutofit fontScale="90000"/>
          </a:bodyPr>
          <a:lstStyle/>
          <a:p>
            <a:r>
              <a:rPr lang="fr-FR" sz="2400" dirty="0">
                <a:solidFill>
                  <a:schemeClr val="tx2"/>
                </a:solidFill>
              </a:rPr>
              <a:t>La Carte des Métiers (</a:t>
            </a:r>
            <a:r>
              <a:rPr lang="fr-FR" sz="2400" dirty="0" err="1">
                <a:solidFill>
                  <a:schemeClr val="tx2"/>
                </a:solidFill>
              </a:rPr>
              <a:t>CdM</a:t>
            </a:r>
            <a:r>
              <a:rPr lang="fr-FR" sz="2400" dirty="0">
                <a:solidFill>
                  <a:schemeClr val="tx2"/>
                </a:solidFill>
              </a:rPr>
              <a:t>)</a:t>
            </a:r>
          </a:p>
        </p:txBody>
      </p:sp>
      <p:sp>
        <p:nvSpPr>
          <p:cNvPr id="3" name="Espace réservé du contenu 2"/>
          <p:cNvSpPr>
            <a:spLocks noGrp="1"/>
          </p:cNvSpPr>
          <p:nvPr>
            <p:ph idx="1"/>
          </p:nvPr>
        </p:nvSpPr>
        <p:spPr>
          <a:xfrm>
            <a:off x="617415" y="1524000"/>
            <a:ext cx="8526585" cy="5149688"/>
          </a:xfrm>
        </p:spPr>
        <p:txBody>
          <a:bodyPr>
            <a:normAutofit fontScale="92500" lnSpcReduction="10000"/>
          </a:bodyPr>
          <a:lstStyle/>
          <a:p>
            <a:endParaRPr lang="fr-FR" sz="1800" b="1" dirty="0"/>
          </a:p>
          <a:p>
            <a:pPr marL="285750" lvl="0" indent="-285750">
              <a:buFont typeface="Arial" charset="0"/>
              <a:buChar char="•"/>
            </a:pPr>
            <a:r>
              <a:rPr lang="fr-FR" sz="1400" b="0" i="1" dirty="0"/>
              <a:t>Présentation des points de repères de l’activité du domaine (éléments statistiques, activités, domaine économique, implantations, problématiques et enjeux économiques sociaux et politiques, actualité, conjoncture, perspectives d’évolution, etc..)</a:t>
            </a:r>
          </a:p>
          <a:p>
            <a:r>
              <a:rPr lang="fr-FR" sz="1400" b="0" i="1" dirty="0"/>
              <a:t> </a:t>
            </a:r>
          </a:p>
          <a:p>
            <a:pPr marL="285750" lvl="0" indent="-285750">
              <a:buFont typeface="Arial" charset="0"/>
              <a:buChar char="•"/>
            </a:pPr>
            <a:r>
              <a:rPr lang="fr-FR" sz="1400" b="0" i="1" dirty="0"/>
              <a:t>Présentation de la carte des métiers du domaine d’activités choisi + description succincte de chacun des métiers de la carte</a:t>
            </a:r>
          </a:p>
          <a:p>
            <a:r>
              <a:rPr lang="fr-FR" sz="1400" b="0" i="1" dirty="0"/>
              <a:t> </a:t>
            </a:r>
          </a:p>
          <a:p>
            <a:pPr marL="285750" lvl="0" indent="-285750">
              <a:buFont typeface="Arial" charset="0"/>
              <a:buChar char="•"/>
            </a:pPr>
            <a:r>
              <a:rPr lang="fr-FR" sz="1400" b="0" i="1" dirty="0"/>
              <a:t>Présentation détaillée des métiers choisis (profils métiers, activité et réalité quotidienne, compétences, connaissances, contexte, etc..)</a:t>
            </a:r>
          </a:p>
          <a:p>
            <a:r>
              <a:rPr lang="fr-FR" sz="1400" b="0" i="1" dirty="0"/>
              <a:t> </a:t>
            </a:r>
          </a:p>
          <a:p>
            <a:pPr marL="285750" lvl="0" indent="-285750">
              <a:buFont typeface="Arial" charset="0"/>
              <a:buChar char="•"/>
            </a:pPr>
            <a:r>
              <a:rPr lang="fr-FR" sz="1400" b="0" i="1" dirty="0"/>
              <a:t>Présentation des filières de formation initiale et continue, débouchés professionnels, évolutions de carrière possibles</a:t>
            </a:r>
          </a:p>
          <a:p>
            <a:r>
              <a:rPr lang="fr-FR" sz="1400" b="0" i="1" dirty="0"/>
              <a:t> </a:t>
            </a:r>
          </a:p>
          <a:p>
            <a:pPr marL="285750" lvl="0" indent="-285750">
              <a:buFont typeface="Arial" charset="0"/>
              <a:buChar char="•"/>
            </a:pPr>
            <a:r>
              <a:rPr lang="fr-FR" sz="1400" b="0" i="1" dirty="0"/>
              <a:t>Présentation des entretiens menés auprès des professionnels (1 par membre du groupe). Chaque entretien sera retranscrit et une synthèse des entretiens sera réalisée (idées principales tirées des entretiens et retour d’expérience)</a:t>
            </a:r>
          </a:p>
          <a:p>
            <a:r>
              <a:rPr lang="fr-FR" sz="1400" b="0" i="1" dirty="0"/>
              <a:t> </a:t>
            </a:r>
          </a:p>
          <a:p>
            <a:pPr marL="285750" lvl="0" indent="-285750">
              <a:buFont typeface="Arial" charset="0"/>
              <a:buChar char="•"/>
            </a:pPr>
            <a:r>
              <a:rPr lang="fr-FR" sz="1400" b="0" i="1" dirty="0"/>
              <a:t>Exemples d’offres d’emploi en lien avec les métiers présentés.</a:t>
            </a:r>
          </a:p>
          <a:p>
            <a:r>
              <a:rPr lang="fr-FR" sz="1400" b="0" i="1" dirty="0"/>
              <a:t> </a:t>
            </a:r>
          </a:p>
          <a:p>
            <a:pPr marL="285750" lvl="0" indent="-285750">
              <a:buFont typeface="Arial" charset="0"/>
              <a:buChar char="•"/>
            </a:pPr>
            <a:r>
              <a:rPr lang="fr-FR" sz="1400" b="0" i="1" dirty="0"/>
              <a:t>Présentation commune d’un bilan et développement de vos impressions concernant le domaine professionnel et les métiers que vous avez explorés</a:t>
            </a:r>
          </a:p>
          <a:p>
            <a:r>
              <a:rPr lang="fr-FR" sz="1400" b="0" i="1" dirty="0"/>
              <a:t> </a:t>
            </a:r>
          </a:p>
          <a:p>
            <a:pPr marL="285750" lvl="0" indent="-285750">
              <a:buFont typeface="Arial" charset="0"/>
              <a:buChar char="•"/>
            </a:pPr>
            <a:r>
              <a:rPr lang="fr-FR" sz="1400" b="0" i="1" dirty="0"/>
              <a:t>Production individuelle d’un retour d’expérience argumenté sur l’exercice, les recherches menées et les conditions de travail en groupe</a:t>
            </a:r>
          </a:p>
          <a:p>
            <a:endParaRPr lang="fr-FR" sz="1800" b="0" i="1" dirty="0"/>
          </a:p>
          <a:p>
            <a:endParaRPr lang="fr-FR" sz="1800" b="0" i="1" dirty="0"/>
          </a:p>
          <a:p>
            <a:endParaRPr lang="fr-FR" sz="1800" b="0" i="1" dirty="0"/>
          </a:p>
          <a:p>
            <a:pPr>
              <a:buNone/>
            </a:pPr>
            <a:endParaRPr lang="fr-FR" sz="2400" b="1" dirty="0">
              <a:solidFill>
                <a:schemeClr val="tx2"/>
              </a:solidFill>
            </a:endParaRPr>
          </a:p>
          <a:p>
            <a:pPr>
              <a:buNone/>
            </a:pPr>
            <a:endParaRPr lang="fr-FR" sz="2400" dirty="0">
              <a:solidFill>
                <a:schemeClr val="tx2"/>
              </a:solidFill>
            </a:endParaRPr>
          </a:p>
          <a:p>
            <a:pPr>
              <a:buNone/>
            </a:pPr>
            <a:endParaRPr lang="fr-FR" sz="2400" b="1" dirty="0">
              <a:solidFill>
                <a:schemeClr val="tx2"/>
              </a:solidFill>
            </a:endParaRPr>
          </a:p>
          <a:p>
            <a:pPr>
              <a:buNone/>
            </a:pPr>
            <a:endParaRPr lang="fr-FR" sz="2400" b="1" dirty="0">
              <a:solidFill>
                <a:schemeClr val="tx2"/>
              </a:solidFill>
            </a:endParaRPr>
          </a:p>
          <a:p>
            <a:pPr>
              <a:buNone/>
            </a:pPr>
            <a:endParaRPr lang="fr-FR" sz="2400" dirty="0">
              <a:solidFill>
                <a:schemeClr val="tx2"/>
              </a:solidFill>
            </a:endParaRPr>
          </a:p>
        </p:txBody>
      </p:sp>
    </p:spTree>
    <p:extLst>
      <p:ext uri="{BB962C8B-B14F-4D97-AF65-F5344CB8AC3E}">
        <p14:creationId xmlns:p14="http://schemas.microsoft.com/office/powerpoint/2010/main" val="21241077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11" end="11"/>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13" end="13"/>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
                                            <p:txEl>
                                              <p:pRg st="15" end="1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85800" y="914400"/>
            <a:ext cx="8229600" cy="430857"/>
          </a:xfrm>
        </p:spPr>
        <p:txBody>
          <a:bodyPr>
            <a:normAutofit fontScale="90000"/>
          </a:bodyPr>
          <a:lstStyle/>
          <a:p>
            <a:r>
              <a:rPr lang="fr-FR" sz="2400" dirty="0"/>
              <a:t> 2 temps forts : </a:t>
            </a:r>
            <a:r>
              <a:rPr lang="fr-FR" sz="2400" dirty="0" err="1"/>
              <a:t>CdM</a:t>
            </a:r>
            <a:r>
              <a:rPr lang="fr-FR" sz="2400" dirty="0"/>
              <a:t> &amp; PPE</a:t>
            </a:r>
          </a:p>
        </p:txBody>
      </p:sp>
      <p:sp>
        <p:nvSpPr>
          <p:cNvPr id="3" name="Espace réservé du contenu 2"/>
          <p:cNvSpPr>
            <a:spLocks noGrp="1"/>
          </p:cNvSpPr>
          <p:nvPr>
            <p:ph idx="1"/>
          </p:nvPr>
        </p:nvSpPr>
        <p:spPr>
          <a:xfrm>
            <a:off x="617415" y="1524000"/>
            <a:ext cx="8526585" cy="5149688"/>
          </a:xfrm>
        </p:spPr>
        <p:txBody>
          <a:bodyPr>
            <a:normAutofit/>
          </a:bodyPr>
          <a:lstStyle/>
          <a:p>
            <a:endParaRPr lang="fr-FR" sz="1800" b="1" dirty="0"/>
          </a:p>
          <a:p>
            <a:endParaRPr lang="fr-FR" sz="1800" b="1" dirty="0"/>
          </a:p>
          <a:p>
            <a:endParaRPr lang="fr-FR" sz="1800" b="1" dirty="0"/>
          </a:p>
          <a:p>
            <a:endParaRPr lang="fr-FR" sz="1800" b="1" dirty="0"/>
          </a:p>
          <a:p>
            <a:pPr>
              <a:buNone/>
            </a:pPr>
            <a:r>
              <a:rPr lang="fr-FR" sz="2400" b="1" dirty="0">
                <a:solidFill>
                  <a:schemeClr val="tx2"/>
                </a:solidFill>
              </a:rPr>
              <a:t>La Carte des Métiers (</a:t>
            </a:r>
            <a:r>
              <a:rPr lang="fr-FR" sz="2400" b="1" dirty="0" err="1">
                <a:solidFill>
                  <a:schemeClr val="tx2"/>
                </a:solidFill>
              </a:rPr>
              <a:t>CdM</a:t>
            </a:r>
            <a:r>
              <a:rPr lang="fr-FR" sz="2400" b="1" dirty="0">
                <a:solidFill>
                  <a:schemeClr val="tx2"/>
                </a:solidFill>
              </a:rPr>
              <a:t>)</a:t>
            </a:r>
          </a:p>
          <a:p>
            <a:pPr>
              <a:buNone/>
            </a:pPr>
            <a:endParaRPr lang="fr-FR" sz="2400" b="1" dirty="0">
              <a:solidFill>
                <a:schemeClr val="tx2"/>
              </a:solidFill>
            </a:endParaRPr>
          </a:p>
          <a:p>
            <a:pPr>
              <a:buNone/>
            </a:pPr>
            <a:endParaRPr lang="fr-FR" sz="2400" b="1" dirty="0">
              <a:solidFill>
                <a:schemeClr val="tx2"/>
              </a:solidFill>
            </a:endParaRPr>
          </a:p>
          <a:p>
            <a:pPr>
              <a:buNone/>
            </a:pPr>
            <a:r>
              <a:rPr lang="fr-FR" sz="2400" b="1" dirty="0">
                <a:solidFill>
                  <a:srgbClr val="FF0000"/>
                </a:solidFill>
              </a:rPr>
              <a:t>Le Projet Personnel Etudiant (PPE)</a:t>
            </a:r>
            <a:endParaRPr lang="fr-FR" sz="2400" dirty="0">
              <a:solidFill>
                <a:srgbClr val="FF0000"/>
              </a:solidFill>
            </a:endParaRPr>
          </a:p>
          <a:p>
            <a:pPr>
              <a:buNone/>
            </a:pPr>
            <a:endParaRPr lang="fr-FR" sz="2400" dirty="0">
              <a:solidFill>
                <a:schemeClr val="tx2"/>
              </a:solidFill>
            </a:endParaRPr>
          </a:p>
        </p:txBody>
      </p:sp>
    </p:spTree>
    <p:extLst>
      <p:ext uri="{BB962C8B-B14F-4D97-AF65-F5344CB8AC3E}">
        <p14:creationId xmlns:p14="http://schemas.microsoft.com/office/powerpoint/2010/main" val="16987007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85800" y="914400"/>
            <a:ext cx="8229600" cy="430857"/>
          </a:xfrm>
        </p:spPr>
        <p:txBody>
          <a:bodyPr>
            <a:normAutofit fontScale="90000"/>
          </a:bodyPr>
          <a:lstStyle/>
          <a:p>
            <a:r>
              <a:rPr lang="fr-FR" sz="2400" dirty="0">
                <a:solidFill>
                  <a:schemeClr val="tx2"/>
                </a:solidFill>
              </a:rPr>
              <a:t>Le Projet Personnel Etudiant (PPE) : Les objectifs</a:t>
            </a:r>
          </a:p>
        </p:txBody>
      </p:sp>
      <p:sp>
        <p:nvSpPr>
          <p:cNvPr id="3" name="Espace réservé du contenu 2"/>
          <p:cNvSpPr>
            <a:spLocks noGrp="1"/>
          </p:cNvSpPr>
          <p:nvPr>
            <p:ph idx="1"/>
          </p:nvPr>
        </p:nvSpPr>
        <p:spPr>
          <a:xfrm>
            <a:off x="617415" y="1524000"/>
            <a:ext cx="8526585" cy="5149688"/>
          </a:xfrm>
        </p:spPr>
        <p:txBody>
          <a:bodyPr>
            <a:normAutofit fontScale="85000" lnSpcReduction="10000"/>
          </a:bodyPr>
          <a:lstStyle/>
          <a:p>
            <a:r>
              <a:rPr lang="fr-FR" sz="1800" dirty="0"/>
              <a:t> </a:t>
            </a:r>
          </a:p>
          <a:p>
            <a:r>
              <a:rPr lang="fr-FR" sz="1800" dirty="0"/>
              <a:t> </a:t>
            </a:r>
          </a:p>
          <a:p>
            <a:r>
              <a:rPr lang="fr-FR" sz="1800" dirty="0">
                <a:sym typeface="Symbol" charset="2"/>
              </a:rPr>
              <a:t></a:t>
            </a:r>
            <a:r>
              <a:rPr lang="fr-FR" sz="1800" dirty="0"/>
              <a:t> </a:t>
            </a:r>
            <a:r>
              <a:rPr lang="fr-FR" sz="1700" dirty="0"/>
              <a:t>Engager une réflexion individuelle sur les projets de formation et de professionnalisation à partir du travail sur la </a:t>
            </a:r>
            <a:r>
              <a:rPr lang="fr-FR" sz="1700" i="1" dirty="0"/>
              <a:t>Carte des métiers</a:t>
            </a:r>
            <a:r>
              <a:rPr lang="fr-FR" sz="1700" dirty="0"/>
              <a:t> effectué en groupe. </a:t>
            </a:r>
          </a:p>
          <a:p>
            <a:r>
              <a:rPr lang="fr-FR" sz="1700" dirty="0"/>
              <a:t> </a:t>
            </a:r>
          </a:p>
          <a:p>
            <a:r>
              <a:rPr lang="fr-FR" sz="1700" dirty="0">
                <a:sym typeface="Symbol" charset="2"/>
              </a:rPr>
              <a:t></a:t>
            </a:r>
            <a:r>
              <a:rPr lang="fr-FR" sz="1700" dirty="0"/>
              <a:t> Se réapproprier les informations collectées et apprendre à les mettre en perspective.</a:t>
            </a:r>
          </a:p>
          <a:p>
            <a:r>
              <a:rPr lang="fr-FR" sz="1700" dirty="0"/>
              <a:t> </a:t>
            </a:r>
          </a:p>
          <a:p>
            <a:r>
              <a:rPr lang="fr-FR" sz="1700" dirty="0">
                <a:sym typeface="Symbol" charset="2"/>
              </a:rPr>
              <a:t></a:t>
            </a:r>
            <a:r>
              <a:rPr lang="fr-FR" sz="1700" dirty="0"/>
              <a:t> Réfléchir sur ses potentialités et ses limites.</a:t>
            </a:r>
          </a:p>
          <a:p>
            <a:r>
              <a:rPr lang="fr-FR" sz="1700" dirty="0"/>
              <a:t> </a:t>
            </a:r>
          </a:p>
          <a:p>
            <a:r>
              <a:rPr lang="fr-FR" sz="1700" dirty="0">
                <a:sym typeface="Symbol" charset="2"/>
              </a:rPr>
              <a:t></a:t>
            </a:r>
            <a:r>
              <a:rPr lang="fr-FR" sz="1700" dirty="0"/>
              <a:t> Mettre en lien l’expérience passée et les projets futurs.</a:t>
            </a:r>
          </a:p>
          <a:p>
            <a:r>
              <a:rPr lang="fr-FR" sz="1700" dirty="0"/>
              <a:t> </a:t>
            </a:r>
          </a:p>
          <a:p>
            <a:r>
              <a:rPr lang="fr-FR" sz="1700" dirty="0">
                <a:sym typeface="Symbol" charset="2"/>
              </a:rPr>
              <a:t></a:t>
            </a:r>
            <a:r>
              <a:rPr lang="fr-FR" sz="1700" dirty="0"/>
              <a:t> Donner du sens et de la consistance à son projet par un travail de questionnement, d’introspection et d’argumentaire.</a:t>
            </a:r>
          </a:p>
          <a:p>
            <a:r>
              <a:rPr lang="fr-FR" sz="1700" dirty="0"/>
              <a:t> </a:t>
            </a:r>
          </a:p>
          <a:p>
            <a:r>
              <a:rPr lang="fr-FR" sz="1700" dirty="0">
                <a:sym typeface="Symbol" charset="2"/>
              </a:rPr>
              <a:t></a:t>
            </a:r>
            <a:r>
              <a:rPr lang="fr-FR" sz="1700" dirty="0"/>
              <a:t>Tirer le meilleur profit et s’approprier l’expérience des professionnels rencontrés sur le terrain</a:t>
            </a:r>
          </a:p>
          <a:p>
            <a:r>
              <a:rPr lang="fr-FR" sz="1700" dirty="0"/>
              <a:t> </a:t>
            </a:r>
          </a:p>
          <a:p>
            <a:r>
              <a:rPr lang="fr-FR" sz="1700" dirty="0">
                <a:sym typeface="Symbol" charset="2"/>
              </a:rPr>
              <a:t></a:t>
            </a:r>
            <a:r>
              <a:rPr lang="fr-FR" sz="1700" dirty="0"/>
              <a:t> Être capable de communiquer à l’écrit et à l’oral sur ses potentialités et ses motivations. </a:t>
            </a:r>
          </a:p>
          <a:p>
            <a:r>
              <a:rPr lang="fr-FR" sz="1700" dirty="0"/>
              <a:t> </a:t>
            </a:r>
          </a:p>
          <a:p>
            <a:r>
              <a:rPr lang="fr-FR" sz="1700" dirty="0">
                <a:sym typeface="Symbol" charset="2"/>
              </a:rPr>
              <a:t></a:t>
            </a:r>
            <a:r>
              <a:rPr lang="fr-FR" sz="1700" dirty="0"/>
              <a:t> Préparer et présenter une présentation orale devant un jury. </a:t>
            </a:r>
          </a:p>
          <a:p>
            <a:r>
              <a:rPr lang="fr-FR" sz="1700" dirty="0"/>
              <a:t> </a:t>
            </a:r>
          </a:p>
          <a:p>
            <a:r>
              <a:rPr lang="fr-FR" sz="1700" dirty="0">
                <a:sym typeface="Symbol" charset="2"/>
              </a:rPr>
              <a:t></a:t>
            </a:r>
            <a:r>
              <a:rPr lang="fr-FR" sz="1700" dirty="0"/>
              <a:t>Être capable de produire un document lisible (orthographiquement et syntaxiquement correct).</a:t>
            </a:r>
          </a:p>
          <a:p>
            <a:endParaRPr lang="fr-FR" sz="1800" b="1" dirty="0"/>
          </a:p>
          <a:p>
            <a:endParaRPr lang="fr-FR" sz="1800" b="1" dirty="0"/>
          </a:p>
          <a:p>
            <a:endParaRPr lang="fr-FR" sz="1800" b="1" dirty="0"/>
          </a:p>
          <a:p>
            <a:endParaRPr lang="fr-FR" sz="1800" b="1" dirty="0"/>
          </a:p>
          <a:p>
            <a:pPr>
              <a:buNone/>
            </a:pPr>
            <a:endParaRPr lang="fr-FR" sz="2400" b="1" dirty="0">
              <a:solidFill>
                <a:schemeClr val="tx2"/>
              </a:solidFill>
            </a:endParaRPr>
          </a:p>
          <a:p>
            <a:pPr>
              <a:buNone/>
            </a:pPr>
            <a:endParaRPr lang="fr-FR" sz="2400" dirty="0">
              <a:solidFill>
                <a:schemeClr val="tx2"/>
              </a:solidFill>
            </a:endParaRPr>
          </a:p>
        </p:txBody>
      </p:sp>
    </p:spTree>
    <p:extLst>
      <p:ext uri="{BB962C8B-B14F-4D97-AF65-F5344CB8AC3E}">
        <p14:creationId xmlns:p14="http://schemas.microsoft.com/office/powerpoint/2010/main" val="11984151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12" end="12"/>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14" end="14"/>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
                                            <p:txEl>
                                              <p:pRg st="16" end="16"/>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3">
                                            <p:txEl>
                                              <p:pRg st="18" end="1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85800" y="914400"/>
            <a:ext cx="8229600" cy="430857"/>
          </a:xfrm>
        </p:spPr>
        <p:txBody>
          <a:bodyPr>
            <a:normAutofit fontScale="90000"/>
          </a:bodyPr>
          <a:lstStyle/>
          <a:p>
            <a:r>
              <a:rPr lang="fr-FR" sz="2400" dirty="0"/>
              <a:t>Eléments généraux</a:t>
            </a:r>
          </a:p>
        </p:txBody>
      </p:sp>
      <p:sp>
        <p:nvSpPr>
          <p:cNvPr id="3" name="Espace réservé du contenu 2"/>
          <p:cNvSpPr>
            <a:spLocks noGrp="1"/>
          </p:cNvSpPr>
          <p:nvPr>
            <p:ph idx="1"/>
          </p:nvPr>
        </p:nvSpPr>
        <p:spPr>
          <a:xfrm>
            <a:off x="617415" y="1916832"/>
            <a:ext cx="8526585" cy="3924436"/>
          </a:xfrm>
        </p:spPr>
        <p:txBody>
          <a:bodyPr>
            <a:normAutofit/>
          </a:bodyPr>
          <a:lstStyle/>
          <a:p>
            <a:r>
              <a:rPr lang="fr-FR" sz="1800" b="1" dirty="0"/>
              <a:t>Nombre de crédits : </a:t>
            </a:r>
            <a:r>
              <a:rPr lang="fr-FR" sz="1800" dirty="0"/>
              <a:t>3 crédits</a:t>
            </a:r>
          </a:p>
          <a:p>
            <a:r>
              <a:rPr lang="fr-FR" sz="1800" b="1" dirty="0"/>
              <a:t>Effectif moyen par groupe : </a:t>
            </a:r>
            <a:r>
              <a:rPr lang="fr-FR" sz="1800" dirty="0"/>
              <a:t>20 étudiants</a:t>
            </a:r>
          </a:p>
          <a:p>
            <a:r>
              <a:rPr lang="fr-FR" sz="1800" b="1" dirty="0"/>
              <a:t>Horaires     : </a:t>
            </a:r>
            <a:r>
              <a:rPr lang="fr-FR" sz="1800" dirty="0"/>
              <a:t>2h CM &amp; 12hTD (en ½ groupes de TD) + 15mn d’entretien individuel en fin de semestre (compté pour 2h de TD par ½ groupe)</a:t>
            </a:r>
          </a:p>
          <a:p>
            <a:r>
              <a:rPr lang="fr-FR" sz="1800" b="1" dirty="0"/>
              <a:t>Intervenants : </a:t>
            </a:r>
            <a:r>
              <a:rPr lang="fr-FR" sz="1800" dirty="0"/>
              <a:t>Enseignants chercheurs + SUIO + professionnels</a:t>
            </a:r>
            <a:r>
              <a:rPr lang="fr-FR" sz="1800" b="1" dirty="0"/>
              <a:t> </a:t>
            </a:r>
            <a:endParaRPr lang="fr-FR" sz="1800" dirty="0"/>
          </a:p>
          <a:p>
            <a:pPr marL="0" indent="0">
              <a:buNone/>
            </a:pPr>
            <a:r>
              <a:rPr lang="fr-FR" sz="1800" b="1" dirty="0"/>
              <a:t> </a:t>
            </a:r>
            <a:endParaRPr lang="fr-FR" sz="1800" dirty="0"/>
          </a:p>
          <a:p>
            <a:r>
              <a:rPr lang="fr-FR" sz="1800" b="1" dirty="0"/>
              <a:t>Evaluation : </a:t>
            </a:r>
            <a:endParaRPr lang="fr-FR" sz="1800" dirty="0"/>
          </a:p>
          <a:p>
            <a:r>
              <a:rPr lang="fr-FR" sz="1800" dirty="0"/>
              <a:t>Fiche de Synthèse écrite de la carte des métiers avec restitution entretien professionnel</a:t>
            </a:r>
          </a:p>
          <a:p>
            <a:r>
              <a:rPr lang="fr-FR" sz="1800" dirty="0"/>
              <a:t>Présentation orale de groupe carte des métiers avec support (PWP) 15 mn / groupe</a:t>
            </a:r>
          </a:p>
          <a:p>
            <a:r>
              <a:rPr lang="fr-FR" sz="1800" dirty="0"/>
              <a:t>Rédaction du projet personnel &amp; professionnel</a:t>
            </a:r>
          </a:p>
          <a:p>
            <a:r>
              <a:rPr lang="fr-FR" sz="1800" dirty="0"/>
              <a:t>Entretien individuel (15 mn par étudiant)</a:t>
            </a:r>
          </a:p>
          <a:p>
            <a:endParaRPr lang="fr-F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1206305" y="961765"/>
            <a:ext cx="6858000" cy="1264601"/>
          </a:xfrm>
        </p:spPr>
        <p:txBody>
          <a:bodyPr>
            <a:normAutofit fontScale="90000"/>
          </a:bodyPr>
          <a:lstStyle/>
          <a:p>
            <a:r>
              <a:rPr lang="fr-FR" sz="2800" dirty="0"/>
              <a:t>PPPE : Organisation des 3 années</a:t>
            </a:r>
            <a:br>
              <a:rPr lang="fr-FR" sz="2800" dirty="0"/>
            </a:br>
            <a:r>
              <a:rPr lang="fr-FR" sz="2800" dirty="0"/>
              <a:t>Licence 1</a:t>
            </a:r>
            <a:br>
              <a:rPr lang="fr-FR" sz="2800" dirty="0"/>
            </a:br>
            <a:endParaRPr lang="fr-FR" sz="2800" dirty="0"/>
          </a:p>
        </p:txBody>
      </p:sp>
      <p:sp>
        <p:nvSpPr>
          <p:cNvPr id="3" name="Sous-titre 2"/>
          <p:cNvSpPr>
            <a:spLocks noGrp="1"/>
          </p:cNvSpPr>
          <p:nvPr>
            <p:ph type="subTitle" idx="1"/>
          </p:nvPr>
        </p:nvSpPr>
        <p:spPr>
          <a:xfrm>
            <a:off x="295422" y="2226366"/>
            <a:ext cx="8679766" cy="4134678"/>
          </a:xfrm>
        </p:spPr>
        <p:txBody>
          <a:bodyPr>
            <a:normAutofit fontScale="92500" lnSpcReduction="10000"/>
          </a:bodyPr>
          <a:lstStyle/>
          <a:p>
            <a:pPr algn="l">
              <a:spcAft>
                <a:spcPts val="600"/>
              </a:spcAft>
              <a:tabLst>
                <a:tab pos="836613" algn="l"/>
                <a:tab pos="6837363" algn="l"/>
                <a:tab pos="7186613" algn="l"/>
              </a:tabLst>
            </a:pPr>
            <a:r>
              <a:rPr lang="fr-FR" sz="1100" dirty="0">
                <a:solidFill>
                  <a:schemeClr val="accent5">
                    <a:lumMod val="75000"/>
                  </a:schemeClr>
                </a:solidFill>
              </a:rPr>
              <a:t>Séance 1 :   Présentation de l’UE et objectifs. 	1h / 	80 étudiants</a:t>
            </a:r>
          </a:p>
          <a:p>
            <a:pPr algn="l">
              <a:spcAft>
                <a:spcPts val="600"/>
              </a:spcAft>
              <a:tabLst>
                <a:tab pos="836613" algn="l"/>
                <a:tab pos="6837363" algn="l"/>
                <a:tab pos="7186613" algn="l"/>
              </a:tabLst>
            </a:pPr>
            <a:r>
              <a:rPr lang="fr-FR" sz="1100" dirty="0">
                <a:solidFill>
                  <a:schemeClr val="accent3">
                    <a:lumMod val="75000"/>
                  </a:schemeClr>
                </a:solidFill>
              </a:rPr>
              <a:t>Séance 2 :   Présentation individuelle des étudiants &amp; des domaines d’intérêts</a:t>
            </a:r>
          </a:p>
          <a:p>
            <a:pPr algn="l">
              <a:spcBef>
                <a:spcPts val="0"/>
              </a:spcBef>
              <a:spcAft>
                <a:spcPts val="600"/>
              </a:spcAft>
              <a:tabLst>
                <a:tab pos="836613" algn="l"/>
                <a:tab pos="6837363" algn="l"/>
                <a:tab pos="7186613" algn="l"/>
              </a:tabLst>
            </a:pPr>
            <a:r>
              <a:rPr lang="fr-FR" sz="1100" dirty="0">
                <a:solidFill>
                  <a:schemeClr val="accent5">
                    <a:lumMod val="75000"/>
                  </a:schemeClr>
                </a:solidFill>
              </a:rPr>
              <a:t>	</a:t>
            </a:r>
            <a:r>
              <a:rPr lang="fr-FR" sz="1100" dirty="0">
                <a:solidFill>
                  <a:schemeClr val="accent3">
                    <a:lumMod val="75000"/>
                  </a:schemeClr>
                </a:solidFill>
              </a:rPr>
              <a:t>Constitution de groupes de travail CM	2h / 20 étudiants</a:t>
            </a:r>
          </a:p>
          <a:p>
            <a:pPr algn="l">
              <a:spcAft>
                <a:spcPts val="600"/>
              </a:spcAft>
              <a:tabLst>
                <a:tab pos="836613" algn="l"/>
                <a:tab pos="6837363" algn="l"/>
                <a:tab pos="7186613" algn="l"/>
              </a:tabLst>
            </a:pPr>
            <a:r>
              <a:rPr lang="fr-FR" sz="1100" dirty="0">
                <a:solidFill>
                  <a:schemeClr val="accent5">
                    <a:lumMod val="75000"/>
                  </a:schemeClr>
                </a:solidFill>
              </a:rPr>
              <a:t>Séance 3 :   Méthodologie de la recherche documentaire méthodologie des grilles d'entretiens 	1h / 	80 étudiants</a:t>
            </a:r>
            <a:endParaRPr lang="fr-FR" sz="1100" dirty="0">
              <a:solidFill>
                <a:schemeClr val="accent3">
                  <a:lumMod val="75000"/>
                </a:schemeClr>
              </a:solidFill>
            </a:endParaRPr>
          </a:p>
          <a:p>
            <a:pPr algn="l">
              <a:spcAft>
                <a:spcPts val="600"/>
              </a:spcAft>
              <a:tabLst>
                <a:tab pos="836613" algn="l"/>
                <a:tab pos="6837363" algn="l"/>
                <a:tab pos="7186613" algn="l"/>
              </a:tabLst>
            </a:pPr>
            <a:r>
              <a:rPr lang="fr-FR" sz="1100" dirty="0">
                <a:solidFill>
                  <a:schemeClr val="accent3">
                    <a:lumMod val="75000"/>
                  </a:schemeClr>
                </a:solidFill>
              </a:rPr>
              <a:t>Séance 4 :    Présentation de leur projet de groupe 	2h / 20 étudiants</a:t>
            </a:r>
          </a:p>
          <a:p>
            <a:pPr algn="l">
              <a:spcAft>
                <a:spcPts val="600"/>
              </a:spcAft>
              <a:tabLst>
                <a:tab pos="836613" algn="l"/>
                <a:tab pos="6837363" algn="l"/>
                <a:tab pos="7186613" algn="l"/>
              </a:tabLst>
            </a:pPr>
            <a:r>
              <a:rPr lang="fr-FR" sz="1100" dirty="0">
                <a:solidFill>
                  <a:schemeClr val="accent3">
                    <a:lumMod val="75000"/>
                  </a:schemeClr>
                </a:solidFill>
              </a:rPr>
              <a:t>Séance 5 :    Régulation des métiers et régulation des grilles d'entretiens. </a:t>
            </a:r>
          </a:p>
          <a:p>
            <a:pPr algn="l">
              <a:spcBef>
                <a:spcPts val="0"/>
              </a:spcBef>
              <a:spcAft>
                <a:spcPts val="600"/>
              </a:spcAft>
              <a:tabLst>
                <a:tab pos="836613" algn="l"/>
                <a:tab pos="6837363" algn="l"/>
                <a:tab pos="7186613" algn="l"/>
              </a:tabLst>
            </a:pPr>
            <a:r>
              <a:rPr lang="fr-FR" sz="1100" dirty="0">
                <a:solidFill>
                  <a:schemeClr val="accent3">
                    <a:lumMod val="75000"/>
                  </a:schemeClr>
                </a:solidFill>
              </a:rPr>
              <a:t>	Consignes pour oral carte des métiers. 	2h / 20 étudiants</a:t>
            </a:r>
          </a:p>
          <a:p>
            <a:pPr algn="l">
              <a:tabLst>
                <a:tab pos="836613" algn="l"/>
                <a:tab pos="6837363" algn="l"/>
              </a:tabLst>
            </a:pPr>
            <a:r>
              <a:rPr lang="fr-FR" sz="1100" dirty="0">
                <a:solidFill>
                  <a:schemeClr val="accent3">
                    <a:lumMod val="75000"/>
                  </a:schemeClr>
                </a:solidFill>
              </a:rPr>
              <a:t>Séance 6 :     Bilan recherche documentaire et entretiens. 	2h / 20 étudiants	</a:t>
            </a:r>
          </a:p>
          <a:p>
            <a:pPr algn="l">
              <a:spcAft>
                <a:spcPts val="600"/>
              </a:spcAft>
              <a:tabLst>
                <a:tab pos="836613" algn="l"/>
              </a:tabLst>
            </a:pPr>
            <a:r>
              <a:rPr lang="fr-FR" sz="1100" dirty="0">
                <a:solidFill>
                  <a:schemeClr val="accent3">
                    <a:lumMod val="75000"/>
                  </a:schemeClr>
                </a:solidFill>
              </a:rPr>
              <a:t>	Présentation du travail sur projet personnel</a:t>
            </a:r>
          </a:p>
          <a:p>
            <a:pPr algn="l">
              <a:spcAft>
                <a:spcPts val="600"/>
              </a:spcAft>
              <a:tabLst>
                <a:tab pos="836613" algn="l"/>
                <a:tab pos="6837363" algn="l"/>
              </a:tabLst>
            </a:pPr>
            <a:r>
              <a:rPr lang="fr-FR" sz="1100" dirty="0">
                <a:solidFill>
                  <a:srgbClr val="FF0000"/>
                </a:solidFill>
              </a:rPr>
              <a:t>Séance 7 :     Oral collectif carte des métiers  	2h / 20 étudiants</a:t>
            </a:r>
            <a:r>
              <a:rPr lang="fr-FR" sz="1100" dirty="0">
                <a:solidFill>
                  <a:schemeClr val="accent5">
                    <a:lumMod val="75000"/>
                  </a:schemeClr>
                </a:solidFill>
              </a:rPr>
              <a:t>	</a:t>
            </a:r>
          </a:p>
          <a:p>
            <a:pPr algn="l">
              <a:spcAft>
                <a:spcPts val="600"/>
              </a:spcAft>
              <a:tabLst>
                <a:tab pos="836613" algn="l"/>
                <a:tab pos="6837363" algn="l"/>
              </a:tabLst>
            </a:pPr>
            <a:r>
              <a:rPr lang="fr-FR" sz="1100" dirty="0">
                <a:solidFill>
                  <a:schemeClr val="accent3">
                    <a:lumMod val="75000"/>
                  </a:schemeClr>
                </a:solidFill>
              </a:rPr>
              <a:t>Séance 8 :     Apports sur le projet &amp; Régulation objectifs projet individuel 	2h / 20 étudiants	</a:t>
            </a:r>
          </a:p>
          <a:p>
            <a:pPr algn="l">
              <a:spcAft>
                <a:spcPts val="600"/>
              </a:spcAft>
              <a:tabLst>
                <a:tab pos="836613" algn="l"/>
                <a:tab pos="6837363" algn="l"/>
              </a:tabLst>
            </a:pPr>
            <a:r>
              <a:rPr lang="fr-FR" sz="1100" dirty="0">
                <a:solidFill>
                  <a:srgbClr val="FF0000"/>
                </a:solidFill>
              </a:rPr>
              <a:t>Séances 9 :   validation projets personnels 	15 min / étudiant</a:t>
            </a:r>
          </a:p>
          <a:p>
            <a:pPr algn="l">
              <a:spcAft>
                <a:spcPts val="600"/>
              </a:spcAft>
              <a:tabLst>
                <a:tab pos="836613" algn="l"/>
              </a:tabLst>
            </a:pPr>
            <a:r>
              <a:rPr lang="fr-FR" sz="1100" dirty="0">
                <a:solidFill>
                  <a:srgbClr val="FF0000"/>
                </a:solidFill>
              </a:rPr>
              <a:t>Séances 9bis : validation projets personnels 											15 min / étudiant</a:t>
            </a:r>
          </a:p>
          <a:p>
            <a:pPr algn="l">
              <a:spcAft>
                <a:spcPts val="600"/>
              </a:spcAft>
              <a:tabLst>
                <a:tab pos="836613" algn="l"/>
              </a:tabLst>
            </a:pPr>
            <a:endParaRPr lang="fr-FR" sz="1100" dirty="0"/>
          </a:p>
          <a:p>
            <a:pPr algn="l">
              <a:spcAft>
                <a:spcPts val="600"/>
              </a:spcAft>
              <a:tabLst>
                <a:tab pos="836613" algn="l"/>
              </a:tabLst>
            </a:pPr>
            <a:r>
              <a:rPr lang="fr-FR" sz="1100" dirty="0"/>
              <a:t>+ conférences professionnelles organisées en collaboration avec le SUIO?</a:t>
            </a:r>
          </a:p>
          <a:p>
            <a:pPr algn="l">
              <a:spcAft>
                <a:spcPts val="600"/>
              </a:spcAft>
              <a:tabLst>
                <a:tab pos="836613" algn="l"/>
              </a:tabLst>
            </a:pPr>
            <a:r>
              <a:rPr lang="fr-FR" sz="1100" dirty="0"/>
              <a:t>+ visites SUIO hors heures enseignement</a:t>
            </a:r>
          </a:p>
          <a:p>
            <a:pPr algn="l">
              <a:spcAft>
                <a:spcPts val="600"/>
              </a:spcAft>
              <a:tabLst>
                <a:tab pos="836613" algn="l"/>
              </a:tabLst>
            </a:pPr>
            <a:r>
              <a:rPr lang="fr-FR" sz="1100" dirty="0"/>
              <a:t> </a:t>
            </a:r>
          </a:p>
          <a:p>
            <a:pPr algn="l">
              <a:spcAft>
                <a:spcPts val="600"/>
              </a:spcAft>
              <a:tabLst>
                <a:tab pos="836613" algn="l"/>
              </a:tabLst>
            </a:pPr>
            <a:endParaRPr lang="fr-FR" sz="1100" dirty="0"/>
          </a:p>
          <a:p>
            <a:pPr algn="l">
              <a:spcAft>
                <a:spcPts val="600"/>
              </a:spcAft>
              <a:tabLst>
                <a:tab pos="836613" algn="l"/>
              </a:tabLst>
            </a:pPr>
            <a:endParaRPr lang="fr-FR" sz="1100" dirty="0"/>
          </a:p>
          <a:p>
            <a:pPr algn="l"/>
            <a:endParaRPr lang="fr-FR" sz="1050" dirty="0"/>
          </a:p>
          <a:p>
            <a:pPr algn="l"/>
            <a:endParaRPr lang="fr-FR" sz="1050" dirty="0"/>
          </a:p>
          <a:p>
            <a:pPr algn="l"/>
            <a:endParaRPr lang="fr-FR" sz="1050" dirty="0"/>
          </a:p>
          <a:p>
            <a:pPr algn="l"/>
            <a:endParaRPr lang="fr-FR" sz="1050" dirty="0"/>
          </a:p>
          <a:p>
            <a:pPr algn="l"/>
            <a:endParaRPr lang="fr-FR" sz="1050" dirty="0"/>
          </a:p>
          <a:p>
            <a:pPr algn="l"/>
            <a:endParaRPr lang="fr-FR" sz="1050" dirty="0"/>
          </a:p>
          <a:p>
            <a:pPr algn="l"/>
            <a:endParaRPr lang="fr-FR" sz="1050" dirty="0"/>
          </a:p>
          <a:p>
            <a:pPr algn="l"/>
            <a:endParaRPr lang="fr-FR" sz="1050" dirty="0"/>
          </a:p>
          <a:p>
            <a:pPr algn="l"/>
            <a:endParaRPr lang="fr-FR" sz="1050" dirty="0"/>
          </a:p>
          <a:p>
            <a:pPr algn="l"/>
            <a:endParaRPr lang="fr-FR" sz="1050" dirty="0"/>
          </a:p>
          <a:p>
            <a:pPr algn="l"/>
            <a:endParaRPr lang="fr-FR" sz="1050" dirty="0"/>
          </a:p>
          <a:p>
            <a:pPr algn="l"/>
            <a:endParaRPr lang="fr-FR" sz="1050" dirty="0"/>
          </a:p>
          <a:p>
            <a:pPr algn="l"/>
            <a:endParaRPr lang="fr-FR" sz="1050" dirty="0"/>
          </a:p>
          <a:p>
            <a:pPr algn="l"/>
            <a:endParaRPr lang="fr-FR" sz="1050" dirty="0"/>
          </a:p>
        </p:txBody>
      </p:sp>
    </p:spTree>
    <p:extLst>
      <p:ext uri="{BB962C8B-B14F-4D97-AF65-F5344CB8AC3E}">
        <p14:creationId xmlns:p14="http://schemas.microsoft.com/office/powerpoint/2010/main" val="1912096851"/>
      </p:ext>
    </p:extLst>
  </p:cSld>
  <p:clrMapOvr>
    <a:masterClrMapping/>
  </p:clrMapOvr>
</p:sld>
</file>

<file path=ppt/theme/theme1.xml><?xml version="1.0" encoding="utf-8"?>
<a:theme xmlns:a="http://schemas.openxmlformats.org/drawingml/2006/main" name="ThèmeAMU">
  <a:themeElements>
    <a:clrScheme name="Personnalisée 1">
      <a:dk1>
        <a:srgbClr val="000000"/>
      </a:dk1>
      <a:lt1>
        <a:sysClr val="window" lastClr="FFFFFF"/>
      </a:lt1>
      <a:dk2>
        <a:srgbClr val="235BAA"/>
      </a:dk2>
      <a:lt2>
        <a:srgbClr val="AFB1A5"/>
      </a:lt2>
      <a:accent1>
        <a:srgbClr val="0080FF"/>
      </a:accent1>
      <a:accent2>
        <a:srgbClr val="51C2A9"/>
      </a:accent2>
      <a:accent3>
        <a:srgbClr val="7EC251"/>
      </a:accent3>
      <a:accent4>
        <a:srgbClr val="AFB1A5"/>
      </a:accent4>
      <a:accent5>
        <a:srgbClr val="B54721"/>
      </a:accent5>
      <a:accent6>
        <a:srgbClr val="A16BB1"/>
      </a:accent6>
      <a:hlink>
        <a:srgbClr val="A40A06"/>
      </a:hlink>
      <a:folHlink>
        <a:srgbClr val="837F16"/>
      </a:folHlink>
    </a:clrScheme>
    <a:fontScheme name="Bureau">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txDef>
      <a:spPr bwMode="auto">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a:spPr>
      <a:bodyPr lIns="0" tIns="0" rIns="0" bIns="0" anchor="ctr"/>
      <a:lstStyle>
        <a:defPPr>
          <a:defRPr sz="1000" b="1" baseline="0" dirty="0" smtClean="0">
            <a:solidFill>
              <a:srgbClr val="FFFFFF"/>
            </a:solidFill>
            <a:latin typeface="Verdana" charset="0"/>
            <a:cs typeface="Arial" charset="0"/>
          </a:defRPr>
        </a:defPPr>
      </a:lstStyle>
    </a:txDef>
  </a:objectDefaults>
  <a:extraClrSchemeLst/>
</a:theme>
</file>

<file path=ppt/theme/theme2.xml><?xml version="1.0" encoding="utf-8"?>
<a:theme xmlns:a="http://schemas.openxmlformats.org/drawingml/2006/main" name="Conception personnalisée">
  <a:themeElements>
    <a:clrScheme name="Personnalisée 1">
      <a:dk1>
        <a:srgbClr val="000000"/>
      </a:dk1>
      <a:lt1>
        <a:sysClr val="window" lastClr="FFFFFF"/>
      </a:lt1>
      <a:dk2>
        <a:srgbClr val="235BAA"/>
      </a:dk2>
      <a:lt2>
        <a:srgbClr val="AFB1A5"/>
      </a:lt2>
      <a:accent1>
        <a:srgbClr val="0080FF"/>
      </a:accent1>
      <a:accent2>
        <a:srgbClr val="51C2A9"/>
      </a:accent2>
      <a:accent3>
        <a:srgbClr val="7EC251"/>
      </a:accent3>
      <a:accent4>
        <a:srgbClr val="AFB1A5"/>
      </a:accent4>
      <a:accent5>
        <a:srgbClr val="B54721"/>
      </a:accent5>
      <a:accent6>
        <a:srgbClr val="A16BB1"/>
      </a:accent6>
      <a:hlink>
        <a:srgbClr val="A40A06"/>
      </a:hlink>
      <a:folHlink>
        <a:srgbClr val="837F16"/>
      </a:folHlink>
    </a:clrScheme>
    <a:fontScheme name="Bureau">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1_Thème Office">
  <a:themeElements>
    <a:clrScheme name="Bureau">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Bureau">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4.xml><?xml version="1.0" encoding="utf-8"?>
<a:theme xmlns:a="http://schemas.openxmlformats.org/drawingml/2006/main" name="1_Conception personnalisée">
  <a:themeElements>
    <a:clrScheme name="Personnalisée 1">
      <a:dk1>
        <a:srgbClr val="000000"/>
      </a:dk1>
      <a:lt1>
        <a:sysClr val="window" lastClr="FFFFFF"/>
      </a:lt1>
      <a:dk2>
        <a:srgbClr val="235BAA"/>
      </a:dk2>
      <a:lt2>
        <a:srgbClr val="AFB1A5"/>
      </a:lt2>
      <a:accent1>
        <a:srgbClr val="0080FF"/>
      </a:accent1>
      <a:accent2>
        <a:srgbClr val="51C2A9"/>
      </a:accent2>
      <a:accent3>
        <a:srgbClr val="7EC251"/>
      </a:accent3>
      <a:accent4>
        <a:srgbClr val="AFB1A5"/>
      </a:accent4>
      <a:accent5>
        <a:srgbClr val="B54721"/>
      </a:accent5>
      <a:accent6>
        <a:srgbClr val="A16BB1"/>
      </a:accent6>
      <a:hlink>
        <a:srgbClr val="A40A06"/>
      </a:hlink>
      <a:folHlink>
        <a:srgbClr val="837F16"/>
      </a:folHlink>
    </a:clrScheme>
    <a:fontScheme name="Bureau">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5.xml><?xml version="1.0" encoding="utf-8"?>
<a:theme xmlns:a="http://schemas.openxmlformats.org/drawingml/2006/main" name="2_Thème Office">
  <a:themeElements>
    <a:clrScheme name="Bureau">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Bureau">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6.xml><?xml version="1.0" encoding="utf-8"?>
<a:theme xmlns:a="http://schemas.openxmlformats.org/drawingml/2006/main" name="2_Conception personnalisée">
  <a:themeElements>
    <a:clrScheme name="Personnalisée 1">
      <a:dk1>
        <a:srgbClr val="000000"/>
      </a:dk1>
      <a:lt1>
        <a:sysClr val="window" lastClr="FFFFFF"/>
      </a:lt1>
      <a:dk2>
        <a:srgbClr val="235BAA"/>
      </a:dk2>
      <a:lt2>
        <a:srgbClr val="AFB1A5"/>
      </a:lt2>
      <a:accent1>
        <a:srgbClr val="0080FF"/>
      </a:accent1>
      <a:accent2>
        <a:srgbClr val="51C2A9"/>
      </a:accent2>
      <a:accent3>
        <a:srgbClr val="7EC251"/>
      </a:accent3>
      <a:accent4>
        <a:srgbClr val="AFB1A5"/>
      </a:accent4>
      <a:accent5>
        <a:srgbClr val="B54721"/>
      </a:accent5>
      <a:accent6>
        <a:srgbClr val="A16BB1"/>
      </a:accent6>
      <a:hlink>
        <a:srgbClr val="A40A06"/>
      </a:hlink>
      <a:folHlink>
        <a:srgbClr val="837F16"/>
      </a:folHlink>
    </a:clrScheme>
    <a:fontScheme name="Bureau">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7.xml><?xml version="1.0" encoding="utf-8"?>
<a:theme xmlns:a="http://schemas.openxmlformats.org/drawingml/2006/main" name="modele_powerpoint-AMU">
  <a:themeElements>
    <a:clrScheme name="Personnalisée 1">
      <a:dk1>
        <a:srgbClr val="000000"/>
      </a:dk1>
      <a:lt1>
        <a:sysClr val="window" lastClr="FFFFFF"/>
      </a:lt1>
      <a:dk2>
        <a:srgbClr val="235BAA"/>
      </a:dk2>
      <a:lt2>
        <a:srgbClr val="AFB1A5"/>
      </a:lt2>
      <a:accent1>
        <a:srgbClr val="0080FF"/>
      </a:accent1>
      <a:accent2>
        <a:srgbClr val="51C2A9"/>
      </a:accent2>
      <a:accent3>
        <a:srgbClr val="7EC251"/>
      </a:accent3>
      <a:accent4>
        <a:srgbClr val="AFB1A5"/>
      </a:accent4>
      <a:accent5>
        <a:srgbClr val="B54721"/>
      </a:accent5>
      <a:accent6>
        <a:srgbClr val="A16BB1"/>
      </a:accent6>
      <a:hlink>
        <a:srgbClr val="A40A06"/>
      </a:hlink>
      <a:folHlink>
        <a:srgbClr val="837F16"/>
      </a:folHlink>
    </a:clrScheme>
    <a:fontScheme name="Bureau">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txDef>
      <a:spPr bwMode="auto">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a:spPr>
      <a:bodyPr lIns="0" tIns="0" rIns="0" bIns="0" anchor="ctr"/>
      <a:lstStyle>
        <a:defPPr>
          <a:defRPr sz="1000" b="1" baseline="0" dirty="0" smtClean="0">
            <a:solidFill>
              <a:srgbClr val="FFFFFF"/>
            </a:solidFill>
            <a:latin typeface="Verdana" charset="0"/>
            <a:cs typeface="Arial" charset="0"/>
          </a:defRPr>
        </a:defPPr>
      </a:lstStyle>
    </a:txDef>
  </a:objectDefaults>
  <a:extraClrSchemeLst/>
</a:theme>
</file>

<file path=ppt/theme/theme8.xml><?xml version="1.0" encoding="utf-8"?>
<a:theme xmlns:a="http://schemas.openxmlformats.org/drawingml/2006/main" name="3_Conception personnalisée">
  <a:themeElements>
    <a:clrScheme name="Personnalisée 1">
      <a:dk1>
        <a:srgbClr val="000000"/>
      </a:dk1>
      <a:lt1>
        <a:sysClr val="window" lastClr="FFFFFF"/>
      </a:lt1>
      <a:dk2>
        <a:srgbClr val="235BAA"/>
      </a:dk2>
      <a:lt2>
        <a:srgbClr val="AFB1A5"/>
      </a:lt2>
      <a:accent1>
        <a:srgbClr val="0080FF"/>
      </a:accent1>
      <a:accent2>
        <a:srgbClr val="51C2A9"/>
      </a:accent2>
      <a:accent3>
        <a:srgbClr val="7EC251"/>
      </a:accent3>
      <a:accent4>
        <a:srgbClr val="AFB1A5"/>
      </a:accent4>
      <a:accent5>
        <a:srgbClr val="B54721"/>
      </a:accent5>
      <a:accent6>
        <a:srgbClr val="A16BB1"/>
      </a:accent6>
      <a:hlink>
        <a:srgbClr val="A40A06"/>
      </a:hlink>
      <a:folHlink>
        <a:srgbClr val="837F16"/>
      </a:folHlink>
    </a:clrScheme>
    <a:fontScheme name="Bureau">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9.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ThèmeAMU</Template>
  <TotalTime>10751</TotalTime>
  <Words>1922</Words>
  <Application>Microsoft Macintosh PowerPoint</Application>
  <PresentationFormat>Affichage à l'écran (4:3)</PresentationFormat>
  <Paragraphs>270</Paragraphs>
  <Slides>19</Slides>
  <Notes>4</Notes>
  <HiddenSlides>0</HiddenSlides>
  <MMClips>0</MMClips>
  <ScaleCrop>false</ScaleCrop>
  <HeadingPairs>
    <vt:vector size="6" baseType="variant">
      <vt:variant>
        <vt:lpstr>Polices utilisées</vt:lpstr>
      </vt:variant>
      <vt:variant>
        <vt:i4>6</vt:i4>
      </vt:variant>
      <vt:variant>
        <vt:lpstr>Thème</vt:lpstr>
      </vt:variant>
      <vt:variant>
        <vt:i4>8</vt:i4>
      </vt:variant>
      <vt:variant>
        <vt:lpstr>Titres des diapositives</vt:lpstr>
      </vt:variant>
      <vt:variant>
        <vt:i4>19</vt:i4>
      </vt:variant>
    </vt:vector>
  </HeadingPairs>
  <TitlesOfParts>
    <vt:vector size="33" baseType="lpstr">
      <vt:lpstr>Andalus</vt:lpstr>
      <vt:lpstr>Arial</vt:lpstr>
      <vt:lpstr>Calibri</vt:lpstr>
      <vt:lpstr>Lucida Grande</vt:lpstr>
      <vt:lpstr>Verdana</vt:lpstr>
      <vt:lpstr>Wingdings</vt:lpstr>
      <vt:lpstr>ThèmeAMU</vt:lpstr>
      <vt:lpstr>Conception personnalisée</vt:lpstr>
      <vt:lpstr>1_Thème Office</vt:lpstr>
      <vt:lpstr>1_Conception personnalisée</vt:lpstr>
      <vt:lpstr>2_Thème Office</vt:lpstr>
      <vt:lpstr>2_Conception personnalisée</vt:lpstr>
      <vt:lpstr>modele_powerpoint-AMU</vt:lpstr>
      <vt:lpstr>3_Conception personnalisée</vt:lpstr>
      <vt:lpstr>Projet Professionnel Personnel Etudiants </vt:lpstr>
      <vt:lpstr>PPPE : Rappel organisation des 3 années</vt:lpstr>
      <vt:lpstr>Objectifs de l’UE PPPE</vt:lpstr>
      <vt:lpstr> 2 temps forts : CdM &amp; PPE</vt:lpstr>
      <vt:lpstr>La Carte des Métiers (CdM)</vt:lpstr>
      <vt:lpstr> 2 temps forts : CdM &amp; PPE</vt:lpstr>
      <vt:lpstr>Le Projet Personnel Etudiant (PPE) : Les objectifs</vt:lpstr>
      <vt:lpstr>Eléments généraux</vt:lpstr>
      <vt:lpstr>PPPE : Organisation des 3 années Licence 1 </vt:lpstr>
      <vt:lpstr>Proposition de contenus pédagogiques PPPE</vt:lpstr>
      <vt:lpstr>Proposition de contenus pédagogiques PPPE</vt:lpstr>
      <vt:lpstr>Proposition de contenus pédagogiques PPPE</vt:lpstr>
      <vt:lpstr>Proposition de contenus pédagogiques PPPE</vt:lpstr>
      <vt:lpstr>Proposition de contenus pédagogiques PPPE</vt:lpstr>
      <vt:lpstr>Proposition de contenus pédagogiques PPPE</vt:lpstr>
      <vt:lpstr>Proposition de contenus pédagogiques PPPE</vt:lpstr>
      <vt:lpstr>Proposition de contenus pédagogiques PPPE</vt:lpstr>
      <vt:lpstr>Proposition de contenus pédagogiques PPPE</vt:lpstr>
      <vt:lpstr>Projet Professionnel Personnel Etudiants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Point sur la rentrée des licences</dc:title>
  <dc:creator>LM</dc:creator>
  <cp:lastModifiedBy>POPLIMONT Eric</cp:lastModifiedBy>
  <cp:revision>116</cp:revision>
  <dcterms:created xsi:type="dcterms:W3CDTF">2014-01-14T14:20:49Z</dcterms:created>
  <dcterms:modified xsi:type="dcterms:W3CDTF">2022-01-04T09:56:30Z</dcterms:modified>
</cp:coreProperties>
</file>